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62" r:id="rId3"/>
    <p:sldId id="259" r:id="rId4"/>
    <p:sldId id="260" r:id="rId5"/>
    <p:sldId id="265" r:id="rId6"/>
    <p:sldId id="256" r:id="rId7"/>
    <p:sldId id="257" r:id="rId8"/>
    <p:sldId id="258" r:id="rId9"/>
    <p:sldId id="269" r:id="rId10"/>
    <p:sldId id="270" r:id="rId11"/>
    <p:sldId id="271" r:id="rId12"/>
    <p:sldId id="272" r:id="rId13"/>
    <p:sldId id="273"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www.youtube.com/watch?v=wZwMll2_FO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hyperlink" Target="http://www.youtube.com/watch?v=wZwMll2_FO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594E4-B849-45F5-B7E9-653B26ACE57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B52E4338-95D6-4760-8790-826118BEE477}">
      <dgm:prSet/>
      <dgm:spPr/>
      <dgm:t>
        <a:bodyPr/>
        <a:lstStyle/>
        <a:p>
          <a:pPr algn="ctr" rtl="0"/>
          <a:r>
            <a:rPr lang="nl-NL" b="1" dirty="0" smtClean="0"/>
            <a:t>Thema 2: </a:t>
          </a:r>
          <a:r>
            <a:rPr lang="nl-NL" b="1" dirty="0" smtClean="0">
              <a:hlinkClick xmlns:r="http://schemas.openxmlformats.org/officeDocument/2006/relationships" r:id="rId1"/>
            </a:rPr>
            <a:t>Van mond tot kont</a:t>
          </a:r>
          <a:endParaRPr lang="nl-NL" dirty="0"/>
        </a:p>
      </dgm:t>
    </dgm:pt>
    <dgm:pt modelId="{1B97E8B9-4032-42F9-856B-C52B5F743E1B}" type="parTrans" cxnId="{4E53F800-EB60-4936-9975-9A4F29E35A9C}">
      <dgm:prSet/>
      <dgm:spPr/>
      <dgm:t>
        <a:bodyPr/>
        <a:lstStyle/>
        <a:p>
          <a:endParaRPr lang="nl-NL"/>
        </a:p>
      </dgm:t>
    </dgm:pt>
    <dgm:pt modelId="{A6E81BEA-51CC-407A-8794-C9025928091B}" type="sibTrans" cxnId="{4E53F800-EB60-4936-9975-9A4F29E35A9C}">
      <dgm:prSet/>
      <dgm:spPr/>
      <dgm:t>
        <a:bodyPr/>
        <a:lstStyle/>
        <a:p>
          <a:endParaRPr lang="nl-NL"/>
        </a:p>
      </dgm:t>
    </dgm:pt>
    <dgm:pt modelId="{03F936BB-A6C5-4CA9-BA7F-26DFE36D5A3D}" type="pres">
      <dgm:prSet presAssocID="{2DA594E4-B849-45F5-B7E9-653B26ACE574}" presName="linear" presStyleCnt="0">
        <dgm:presLayoutVars>
          <dgm:animLvl val="lvl"/>
          <dgm:resizeHandles val="exact"/>
        </dgm:presLayoutVars>
      </dgm:prSet>
      <dgm:spPr/>
      <dgm:t>
        <a:bodyPr/>
        <a:lstStyle/>
        <a:p>
          <a:endParaRPr lang="nl-NL"/>
        </a:p>
      </dgm:t>
    </dgm:pt>
    <dgm:pt modelId="{D9AFC760-D95B-4DBF-A9B9-299C8037D1AC}" type="pres">
      <dgm:prSet presAssocID="{B52E4338-95D6-4760-8790-826118BEE477}" presName="parentText" presStyleLbl="node1" presStyleIdx="0" presStyleCnt="1">
        <dgm:presLayoutVars>
          <dgm:chMax val="0"/>
          <dgm:bulletEnabled val="1"/>
        </dgm:presLayoutVars>
      </dgm:prSet>
      <dgm:spPr/>
      <dgm:t>
        <a:bodyPr/>
        <a:lstStyle/>
        <a:p>
          <a:endParaRPr lang="nl-NL"/>
        </a:p>
      </dgm:t>
    </dgm:pt>
  </dgm:ptLst>
  <dgm:cxnLst>
    <dgm:cxn modelId="{4E53F800-EB60-4936-9975-9A4F29E35A9C}" srcId="{2DA594E4-B849-45F5-B7E9-653B26ACE574}" destId="{B52E4338-95D6-4760-8790-826118BEE477}" srcOrd="0" destOrd="0" parTransId="{1B97E8B9-4032-42F9-856B-C52B5F743E1B}" sibTransId="{A6E81BEA-51CC-407A-8794-C9025928091B}"/>
    <dgm:cxn modelId="{9A9AF796-6F32-4C39-8AF7-EB836ADF4638}" type="presOf" srcId="{B52E4338-95D6-4760-8790-826118BEE477}" destId="{D9AFC760-D95B-4DBF-A9B9-299C8037D1AC}" srcOrd="0" destOrd="0" presId="urn:microsoft.com/office/officeart/2005/8/layout/vList2"/>
    <dgm:cxn modelId="{E4E5284C-1BD4-4F83-9CE5-F03CA6C2EC31}" type="presOf" srcId="{2DA594E4-B849-45F5-B7E9-653B26ACE574}" destId="{03F936BB-A6C5-4CA9-BA7F-26DFE36D5A3D}" srcOrd="0" destOrd="0" presId="urn:microsoft.com/office/officeart/2005/8/layout/vList2"/>
    <dgm:cxn modelId="{DF2B9EC5-3EF5-4572-8F2C-E6CA259E7DC7}" type="presParOf" srcId="{03F936BB-A6C5-4CA9-BA7F-26DFE36D5A3D}" destId="{D9AFC760-D95B-4DBF-A9B9-299C8037D1A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C92208-944B-4BE9-83EF-D2E792FE36E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nl-NL"/>
        </a:p>
      </dgm:t>
    </dgm:pt>
    <dgm:pt modelId="{39AF6DE6-6388-4B7F-AEC8-BD0AC9B5B397}">
      <dgm:prSet/>
      <dgm:spPr/>
      <dgm:t>
        <a:bodyPr/>
        <a:lstStyle/>
        <a:p>
          <a:pPr algn="ctr" rtl="0"/>
          <a:r>
            <a:rPr lang="nl-NL" smtClean="0"/>
            <a:t>Je melkgebit is niet blijvend! </a:t>
          </a:r>
          <a:endParaRPr lang="nl-NL"/>
        </a:p>
      </dgm:t>
    </dgm:pt>
    <dgm:pt modelId="{C71D43FB-C9FF-47E5-ACC1-35CAF3399F51}" type="parTrans" cxnId="{9F316691-226C-49FC-8511-3F210D548F38}">
      <dgm:prSet/>
      <dgm:spPr/>
      <dgm:t>
        <a:bodyPr/>
        <a:lstStyle/>
        <a:p>
          <a:pPr algn="ctr"/>
          <a:endParaRPr lang="nl-NL"/>
        </a:p>
      </dgm:t>
    </dgm:pt>
    <dgm:pt modelId="{A75666A4-8B6E-4F0C-AAF2-E3BC889EE0FD}" type="sibTrans" cxnId="{9F316691-226C-49FC-8511-3F210D548F38}">
      <dgm:prSet/>
      <dgm:spPr/>
      <dgm:t>
        <a:bodyPr/>
        <a:lstStyle/>
        <a:p>
          <a:pPr algn="ctr"/>
          <a:endParaRPr lang="nl-NL"/>
        </a:p>
      </dgm:t>
    </dgm:pt>
    <dgm:pt modelId="{29CCD01D-4007-4FF6-9354-0C8F38377783}" type="pres">
      <dgm:prSet presAssocID="{95C92208-944B-4BE9-83EF-D2E792FE36E6}" presName="linear" presStyleCnt="0">
        <dgm:presLayoutVars>
          <dgm:animLvl val="lvl"/>
          <dgm:resizeHandles val="exact"/>
        </dgm:presLayoutVars>
      </dgm:prSet>
      <dgm:spPr/>
      <dgm:t>
        <a:bodyPr/>
        <a:lstStyle/>
        <a:p>
          <a:endParaRPr lang="nl-NL"/>
        </a:p>
      </dgm:t>
    </dgm:pt>
    <dgm:pt modelId="{F46E288D-B4AC-4DFA-B871-3A94014721AA}" type="pres">
      <dgm:prSet presAssocID="{39AF6DE6-6388-4B7F-AEC8-BD0AC9B5B397}" presName="parentText" presStyleLbl="node1" presStyleIdx="0" presStyleCnt="1">
        <dgm:presLayoutVars>
          <dgm:chMax val="0"/>
          <dgm:bulletEnabled val="1"/>
        </dgm:presLayoutVars>
      </dgm:prSet>
      <dgm:spPr/>
      <dgm:t>
        <a:bodyPr/>
        <a:lstStyle/>
        <a:p>
          <a:endParaRPr lang="nl-NL"/>
        </a:p>
      </dgm:t>
    </dgm:pt>
  </dgm:ptLst>
  <dgm:cxnLst>
    <dgm:cxn modelId="{70987832-2B71-440B-805D-88EF87D10E98}" type="presOf" srcId="{95C92208-944B-4BE9-83EF-D2E792FE36E6}" destId="{29CCD01D-4007-4FF6-9354-0C8F38377783}" srcOrd="0" destOrd="0" presId="urn:microsoft.com/office/officeart/2005/8/layout/vList2"/>
    <dgm:cxn modelId="{A7B65341-E976-4A22-921B-226CC4CF5965}" type="presOf" srcId="{39AF6DE6-6388-4B7F-AEC8-BD0AC9B5B397}" destId="{F46E288D-B4AC-4DFA-B871-3A94014721AA}" srcOrd="0" destOrd="0" presId="urn:microsoft.com/office/officeart/2005/8/layout/vList2"/>
    <dgm:cxn modelId="{9F316691-226C-49FC-8511-3F210D548F38}" srcId="{95C92208-944B-4BE9-83EF-D2E792FE36E6}" destId="{39AF6DE6-6388-4B7F-AEC8-BD0AC9B5B397}" srcOrd="0" destOrd="0" parTransId="{C71D43FB-C9FF-47E5-ACC1-35CAF3399F51}" sibTransId="{A75666A4-8B6E-4F0C-AAF2-E3BC889EE0FD}"/>
    <dgm:cxn modelId="{03744686-E161-48D9-84D2-07D0D22176FE}" type="presParOf" srcId="{29CCD01D-4007-4FF6-9354-0C8F38377783}" destId="{F46E288D-B4AC-4DFA-B871-3A94014721AA}" srcOrd="0"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E69A1F-F3B5-4732-800D-4FB7E5E1252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AC0DC114-F43F-445B-AA82-9350D27A9F8D}">
      <dgm:prSet/>
      <dgm:spPr/>
      <dgm:t>
        <a:bodyPr/>
        <a:lstStyle/>
        <a:p>
          <a:pPr algn="ctr" rtl="0"/>
          <a:r>
            <a:rPr lang="nl-NL" b="1" dirty="0" smtClean="0"/>
            <a:t>Het blijvend gebit</a:t>
          </a:r>
          <a:endParaRPr lang="nl-NL" dirty="0"/>
        </a:p>
      </dgm:t>
    </dgm:pt>
    <dgm:pt modelId="{13C4CBB5-F67E-4CB3-9467-90D33EA8B505}" type="parTrans" cxnId="{633082AF-B7F5-47DA-A60A-89E1030FD417}">
      <dgm:prSet/>
      <dgm:spPr/>
      <dgm:t>
        <a:bodyPr/>
        <a:lstStyle/>
        <a:p>
          <a:pPr algn="ctr"/>
          <a:endParaRPr lang="nl-NL"/>
        </a:p>
      </dgm:t>
    </dgm:pt>
    <dgm:pt modelId="{6EFE1682-0CB2-4B25-A386-62602B3AB081}" type="sibTrans" cxnId="{633082AF-B7F5-47DA-A60A-89E1030FD417}">
      <dgm:prSet/>
      <dgm:spPr/>
      <dgm:t>
        <a:bodyPr/>
        <a:lstStyle/>
        <a:p>
          <a:pPr algn="ctr"/>
          <a:endParaRPr lang="nl-NL"/>
        </a:p>
      </dgm:t>
    </dgm:pt>
    <dgm:pt modelId="{2DAF0BB4-C06F-4A2F-9223-B06F0F50949D}" type="pres">
      <dgm:prSet presAssocID="{BFE69A1F-F3B5-4732-800D-4FB7E5E12523}" presName="linear" presStyleCnt="0">
        <dgm:presLayoutVars>
          <dgm:animLvl val="lvl"/>
          <dgm:resizeHandles val="exact"/>
        </dgm:presLayoutVars>
      </dgm:prSet>
      <dgm:spPr/>
      <dgm:t>
        <a:bodyPr/>
        <a:lstStyle/>
        <a:p>
          <a:endParaRPr lang="nl-NL"/>
        </a:p>
      </dgm:t>
    </dgm:pt>
    <dgm:pt modelId="{891B974E-D80B-46E5-99B4-584B2A79B1C5}" type="pres">
      <dgm:prSet presAssocID="{AC0DC114-F43F-445B-AA82-9350D27A9F8D}" presName="parentText" presStyleLbl="node1" presStyleIdx="0" presStyleCnt="1">
        <dgm:presLayoutVars>
          <dgm:chMax val="0"/>
          <dgm:bulletEnabled val="1"/>
        </dgm:presLayoutVars>
      </dgm:prSet>
      <dgm:spPr/>
      <dgm:t>
        <a:bodyPr/>
        <a:lstStyle/>
        <a:p>
          <a:endParaRPr lang="nl-NL"/>
        </a:p>
      </dgm:t>
    </dgm:pt>
  </dgm:ptLst>
  <dgm:cxnLst>
    <dgm:cxn modelId="{94F94071-7D80-45AA-B711-4CBDA63DA0FE}" type="presOf" srcId="{AC0DC114-F43F-445B-AA82-9350D27A9F8D}" destId="{891B974E-D80B-46E5-99B4-584B2A79B1C5}" srcOrd="0" destOrd="0" presId="urn:microsoft.com/office/officeart/2005/8/layout/vList2"/>
    <dgm:cxn modelId="{633082AF-B7F5-47DA-A60A-89E1030FD417}" srcId="{BFE69A1F-F3B5-4732-800D-4FB7E5E12523}" destId="{AC0DC114-F43F-445B-AA82-9350D27A9F8D}" srcOrd="0" destOrd="0" parTransId="{13C4CBB5-F67E-4CB3-9467-90D33EA8B505}" sibTransId="{6EFE1682-0CB2-4B25-A386-62602B3AB081}"/>
    <dgm:cxn modelId="{C684F633-9B10-4963-AB33-05C2D049A35E}" type="presOf" srcId="{BFE69A1F-F3B5-4732-800D-4FB7E5E12523}" destId="{2DAF0BB4-C06F-4A2F-9223-B06F0F50949D}" srcOrd="0" destOrd="0" presId="urn:microsoft.com/office/officeart/2005/8/layout/vList2"/>
    <dgm:cxn modelId="{6AD5B894-A71A-4A6A-9897-6433392B07AE}" type="presParOf" srcId="{2DAF0BB4-C06F-4A2F-9223-B06F0F50949D}" destId="{891B974E-D80B-46E5-99B4-584B2A79B1C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006152-D33E-49EA-AA12-CB9C21C662A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4668FCD3-D7C0-43C3-9DF2-E22636D8E9C7}">
      <dgm:prSet custT="1"/>
      <dgm:spPr/>
      <dgm:t>
        <a:bodyPr/>
        <a:lstStyle/>
        <a:p>
          <a:pPr rtl="0"/>
          <a:r>
            <a:rPr lang="nl-NL" sz="2800" dirty="0" smtClean="0"/>
            <a:t>Standaard tandformule blijvend gebit</a:t>
          </a:r>
          <a:endParaRPr lang="nl-NL" sz="2800" dirty="0"/>
        </a:p>
      </dgm:t>
    </dgm:pt>
    <dgm:pt modelId="{2258A2D0-9D0F-4019-A19D-F29EF4B58841}" type="parTrans" cxnId="{739AA82B-C3E7-45B6-BBD6-A0CA9ACA2370}">
      <dgm:prSet/>
      <dgm:spPr/>
      <dgm:t>
        <a:bodyPr/>
        <a:lstStyle/>
        <a:p>
          <a:endParaRPr lang="nl-NL"/>
        </a:p>
      </dgm:t>
    </dgm:pt>
    <dgm:pt modelId="{E03A2D47-5EC0-452E-8B1F-98DFDEAE6D7D}" type="sibTrans" cxnId="{739AA82B-C3E7-45B6-BBD6-A0CA9ACA2370}">
      <dgm:prSet/>
      <dgm:spPr/>
      <dgm:t>
        <a:bodyPr/>
        <a:lstStyle/>
        <a:p>
          <a:endParaRPr lang="nl-NL"/>
        </a:p>
      </dgm:t>
    </dgm:pt>
    <dgm:pt modelId="{E8EF932E-3F01-40E0-83F9-DCBE490C2473}" type="pres">
      <dgm:prSet presAssocID="{93006152-D33E-49EA-AA12-CB9C21C662AA}" presName="linear" presStyleCnt="0">
        <dgm:presLayoutVars>
          <dgm:animLvl val="lvl"/>
          <dgm:resizeHandles val="exact"/>
        </dgm:presLayoutVars>
      </dgm:prSet>
      <dgm:spPr/>
      <dgm:t>
        <a:bodyPr/>
        <a:lstStyle/>
        <a:p>
          <a:endParaRPr lang="nl-NL"/>
        </a:p>
      </dgm:t>
    </dgm:pt>
    <dgm:pt modelId="{A2BD14A6-77A2-457A-8627-1EB314DEB9F9}" type="pres">
      <dgm:prSet presAssocID="{4668FCD3-D7C0-43C3-9DF2-E22636D8E9C7}" presName="parentText" presStyleLbl="node1" presStyleIdx="0" presStyleCnt="1" custScaleY="395149">
        <dgm:presLayoutVars>
          <dgm:chMax val="0"/>
          <dgm:bulletEnabled val="1"/>
        </dgm:presLayoutVars>
      </dgm:prSet>
      <dgm:spPr/>
      <dgm:t>
        <a:bodyPr/>
        <a:lstStyle/>
        <a:p>
          <a:endParaRPr lang="nl-NL"/>
        </a:p>
      </dgm:t>
    </dgm:pt>
  </dgm:ptLst>
  <dgm:cxnLst>
    <dgm:cxn modelId="{FE2FAEC4-E6F6-493A-88C2-178AA0C4D412}" type="presOf" srcId="{4668FCD3-D7C0-43C3-9DF2-E22636D8E9C7}" destId="{A2BD14A6-77A2-457A-8627-1EB314DEB9F9}" srcOrd="0" destOrd="0" presId="urn:microsoft.com/office/officeart/2005/8/layout/vList2"/>
    <dgm:cxn modelId="{739AA82B-C3E7-45B6-BBD6-A0CA9ACA2370}" srcId="{93006152-D33E-49EA-AA12-CB9C21C662AA}" destId="{4668FCD3-D7C0-43C3-9DF2-E22636D8E9C7}" srcOrd="0" destOrd="0" parTransId="{2258A2D0-9D0F-4019-A19D-F29EF4B58841}" sibTransId="{E03A2D47-5EC0-452E-8B1F-98DFDEAE6D7D}"/>
    <dgm:cxn modelId="{ED034987-64AE-4891-81FE-CDCC9FA82EC5}" type="presOf" srcId="{93006152-D33E-49EA-AA12-CB9C21C662AA}" destId="{E8EF932E-3F01-40E0-83F9-DCBE490C2473}" srcOrd="0" destOrd="0" presId="urn:microsoft.com/office/officeart/2005/8/layout/vList2"/>
    <dgm:cxn modelId="{BA7FBC51-644D-4702-A4BB-6FA82FDCD4BA}" type="presParOf" srcId="{E8EF932E-3F01-40E0-83F9-DCBE490C2473}" destId="{A2BD14A6-77A2-457A-8627-1EB314DEB9F9}"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C00260-C6E3-45A2-9B7C-A351FF589B1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09F0EDF0-0E94-463D-A0FD-56B63AA20031}">
      <dgm:prSet/>
      <dgm:spPr/>
      <dgm:t>
        <a:bodyPr/>
        <a:lstStyle/>
        <a:p>
          <a:pPr rtl="0"/>
          <a:r>
            <a:rPr lang="nl-NL" dirty="0" smtClean="0"/>
            <a:t>(1) = verstandskies</a:t>
          </a:r>
          <a:endParaRPr lang="nl-NL" dirty="0"/>
        </a:p>
      </dgm:t>
    </dgm:pt>
    <dgm:pt modelId="{58EE18D9-DBA9-49FE-A963-DF062EDB564B}" type="parTrans" cxnId="{35B96872-5D93-431F-B236-6217C973062A}">
      <dgm:prSet/>
      <dgm:spPr/>
      <dgm:t>
        <a:bodyPr/>
        <a:lstStyle/>
        <a:p>
          <a:endParaRPr lang="nl-NL"/>
        </a:p>
      </dgm:t>
    </dgm:pt>
    <dgm:pt modelId="{91C59E7F-570B-47F9-86EF-0A41CC766D1B}" type="sibTrans" cxnId="{35B96872-5D93-431F-B236-6217C973062A}">
      <dgm:prSet/>
      <dgm:spPr/>
      <dgm:t>
        <a:bodyPr/>
        <a:lstStyle/>
        <a:p>
          <a:endParaRPr lang="nl-NL"/>
        </a:p>
      </dgm:t>
    </dgm:pt>
    <dgm:pt modelId="{63D667F1-4802-4327-AF9E-2B3E932E4882}" type="pres">
      <dgm:prSet presAssocID="{BEC00260-C6E3-45A2-9B7C-A351FF589B11}" presName="linear" presStyleCnt="0">
        <dgm:presLayoutVars>
          <dgm:animLvl val="lvl"/>
          <dgm:resizeHandles val="exact"/>
        </dgm:presLayoutVars>
      </dgm:prSet>
      <dgm:spPr/>
      <dgm:t>
        <a:bodyPr/>
        <a:lstStyle/>
        <a:p>
          <a:endParaRPr lang="nl-NL"/>
        </a:p>
      </dgm:t>
    </dgm:pt>
    <dgm:pt modelId="{D4428DBB-3E4C-4353-82D8-EEBD5E0471C3}" type="pres">
      <dgm:prSet presAssocID="{09F0EDF0-0E94-463D-A0FD-56B63AA20031}" presName="parentText" presStyleLbl="node1" presStyleIdx="0" presStyleCnt="1">
        <dgm:presLayoutVars>
          <dgm:chMax val="0"/>
          <dgm:bulletEnabled val="1"/>
        </dgm:presLayoutVars>
      </dgm:prSet>
      <dgm:spPr/>
      <dgm:t>
        <a:bodyPr/>
        <a:lstStyle/>
        <a:p>
          <a:endParaRPr lang="nl-NL"/>
        </a:p>
      </dgm:t>
    </dgm:pt>
  </dgm:ptLst>
  <dgm:cxnLst>
    <dgm:cxn modelId="{CE3F4571-04A4-4957-B144-7AF1D6449F62}" type="presOf" srcId="{09F0EDF0-0E94-463D-A0FD-56B63AA20031}" destId="{D4428DBB-3E4C-4353-82D8-EEBD5E0471C3}" srcOrd="0" destOrd="0" presId="urn:microsoft.com/office/officeart/2005/8/layout/vList2"/>
    <dgm:cxn modelId="{35B96872-5D93-431F-B236-6217C973062A}" srcId="{BEC00260-C6E3-45A2-9B7C-A351FF589B11}" destId="{09F0EDF0-0E94-463D-A0FD-56B63AA20031}" srcOrd="0" destOrd="0" parTransId="{58EE18D9-DBA9-49FE-A963-DF062EDB564B}" sibTransId="{91C59E7F-570B-47F9-86EF-0A41CC766D1B}"/>
    <dgm:cxn modelId="{FC4D58D1-18B5-42A9-AA9C-2103AD772827}" type="presOf" srcId="{BEC00260-C6E3-45A2-9B7C-A351FF589B11}" destId="{63D667F1-4802-4327-AF9E-2B3E932E4882}" srcOrd="0" destOrd="0" presId="urn:microsoft.com/office/officeart/2005/8/layout/vList2"/>
    <dgm:cxn modelId="{DBA42711-CD2A-450D-838B-9300AEA1D54D}" type="presParOf" srcId="{63D667F1-4802-4327-AF9E-2B3E932E4882}" destId="{D4428DBB-3E4C-4353-82D8-EEBD5E0471C3}" srcOrd="0" destOrd="0" presId="urn:microsoft.com/office/officeart/2005/8/layout/vList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943B0E-ACB8-484B-9581-01BF2A0E512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AF19C70A-B0AF-40C0-8A11-78CBCA527317}">
      <dgm:prSet/>
      <dgm:spPr/>
      <dgm:t>
        <a:bodyPr/>
        <a:lstStyle/>
        <a:p>
          <a:pPr algn="ctr" rtl="0"/>
          <a:r>
            <a:rPr lang="nl-NL" b="1" dirty="0" smtClean="0"/>
            <a:t>Wat zijn de tandformules?</a:t>
          </a:r>
          <a:endParaRPr lang="nl-NL" dirty="0"/>
        </a:p>
      </dgm:t>
    </dgm:pt>
    <dgm:pt modelId="{7E361DCD-F70B-4282-8D6D-9F589BC89499}" type="parTrans" cxnId="{2B8C05B4-A95B-49C5-9086-E0E797793BC9}">
      <dgm:prSet/>
      <dgm:spPr/>
      <dgm:t>
        <a:bodyPr/>
        <a:lstStyle/>
        <a:p>
          <a:endParaRPr lang="nl-NL"/>
        </a:p>
      </dgm:t>
    </dgm:pt>
    <dgm:pt modelId="{037658D6-FA17-478B-B05E-0D868D94BC8E}" type="sibTrans" cxnId="{2B8C05B4-A95B-49C5-9086-E0E797793BC9}">
      <dgm:prSet/>
      <dgm:spPr/>
      <dgm:t>
        <a:bodyPr/>
        <a:lstStyle/>
        <a:p>
          <a:endParaRPr lang="nl-NL"/>
        </a:p>
      </dgm:t>
    </dgm:pt>
    <dgm:pt modelId="{136966E8-898F-4543-9861-72C0EB012F81}" type="pres">
      <dgm:prSet presAssocID="{B9943B0E-ACB8-484B-9581-01BF2A0E5127}" presName="linear" presStyleCnt="0">
        <dgm:presLayoutVars>
          <dgm:animLvl val="lvl"/>
          <dgm:resizeHandles val="exact"/>
        </dgm:presLayoutVars>
      </dgm:prSet>
      <dgm:spPr/>
      <dgm:t>
        <a:bodyPr/>
        <a:lstStyle/>
        <a:p>
          <a:endParaRPr lang="nl-NL"/>
        </a:p>
      </dgm:t>
    </dgm:pt>
    <dgm:pt modelId="{5717E785-CFC1-4D25-AC6E-2E31AD6211A9}" type="pres">
      <dgm:prSet presAssocID="{AF19C70A-B0AF-40C0-8A11-78CBCA527317}" presName="parentText" presStyleLbl="node1" presStyleIdx="0" presStyleCnt="1">
        <dgm:presLayoutVars>
          <dgm:chMax val="0"/>
          <dgm:bulletEnabled val="1"/>
        </dgm:presLayoutVars>
      </dgm:prSet>
      <dgm:spPr/>
      <dgm:t>
        <a:bodyPr/>
        <a:lstStyle/>
        <a:p>
          <a:endParaRPr lang="nl-NL"/>
        </a:p>
      </dgm:t>
    </dgm:pt>
  </dgm:ptLst>
  <dgm:cxnLst>
    <dgm:cxn modelId="{4305F850-4699-4A7D-8B9E-104E14B3C348}" type="presOf" srcId="{B9943B0E-ACB8-484B-9581-01BF2A0E5127}" destId="{136966E8-898F-4543-9861-72C0EB012F81}" srcOrd="0" destOrd="0" presId="urn:microsoft.com/office/officeart/2005/8/layout/vList2"/>
    <dgm:cxn modelId="{2B8C05B4-A95B-49C5-9086-E0E797793BC9}" srcId="{B9943B0E-ACB8-484B-9581-01BF2A0E5127}" destId="{AF19C70A-B0AF-40C0-8A11-78CBCA527317}" srcOrd="0" destOrd="0" parTransId="{7E361DCD-F70B-4282-8D6D-9F589BC89499}" sibTransId="{037658D6-FA17-478B-B05E-0D868D94BC8E}"/>
    <dgm:cxn modelId="{E7C0F912-FE05-4E70-B825-68F89916645B}" type="presOf" srcId="{AF19C70A-B0AF-40C0-8A11-78CBCA527317}" destId="{5717E785-CFC1-4D25-AC6E-2E31AD6211A9}" srcOrd="0" destOrd="0" presId="urn:microsoft.com/office/officeart/2005/8/layout/vList2"/>
    <dgm:cxn modelId="{62AA0B8C-382C-4C2C-901F-913633CA752B}" type="presParOf" srcId="{136966E8-898F-4543-9861-72C0EB012F81}" destId="{5717E785-CFC1-4D25-AC6E-2E31AD6211A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65C02D-BBD8-4F5D-B4FA-419F7225F46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C7937772-B98B-4FAD-B38D-BE2F079623E1}">
      <dgm:prSet/>
      <dgm:spPr/>
      <dgm:t>
        <a:bodyPr/>
        <a:lstStyle/>
        <a:p>
          <a:pPr rtl="0"/>
          <a:r>
            <a:rPr lang="nl-NL" smtClean="0"/>
            <a:t>Beschrijving gebit: Tanddiagram</a:t>
          </a:r>
          <a:endParaRPr lang="nl-NL"/>
        </a:p>
      </dgm:t>
    </dgm:pt>
    <dgm:pt modelId="{FACC05C2-7ACF-435C-A5D8-804EF130070D}" type="parTrans" cxnId="{51902991-EFEA-45BF-B94E-85ADF7167896}">
      <dgm:prSet/>
      <dgm:spPr/>
      <dgm:t>
        <a:bodyPr/>
        <a:lstStyle/>
        <a:p>
          <a:endParaRPr lang="nl-NL"/>
        </a:p>
      </dgm:t>
    </dgm:pt>
    <dgm:pt modelId="{4EA25728-9401-4D99-9652-3D22D4987AC4}" type="sibTrans" cxnId="{51902991-EFEA-45BF-B94E-85ADF7167896}">
      <dgm:prSet/>
      <dgm:spPr/>
      <dgm:t>
        <a:bodyPr/>
        <a:lstStyle/>
        <a:p>
          <a:endParaRPr lang="nl-NL"/>
        </a:p>
      </dgm:t>
    </dgm:pt>
    <dgm:pt modelId="{69E344ED-9999-4FE6-97F6-6A3BB97A5B15}" type="pres">
      <dgm:prSet presAssocID="{6865C02D-BBD8-4F5D-B4FA-419F7225F469}" presName="linear" presStyleCnt="0">
        <dgm:presLayoutVars>
          <dgm:animLvl val="lvl"/>
          <dgm:resizeHandles val="exact"/>
        </dgm:presLayoutVars>
      </dgm:prSet>
      <dgm:spPr/>
      <dgm:t>
        <a:bodyPr/>
        <a:lstStyle/>
        <a:p>
          <a:endParaRPr lang="nl-NL"/>
        </a:p>
      </dgm:t>
    </dgm:pt>
    <dgm:pt modelId="{4F715278-607F-4025-9FF1-DC1050D57748}" type="pres">
      <dgm:prSet presAssocID="{C7937772-B98B-4FAD-B38D-BE2F079623E1}" presName="parentText" presStyleLbl="node1" presStyleIdx="0" presStyleCnt="1">
        <dgm:presLayoutVars>
          <dgm:chMax val="0"/>
          <dgm:bulletEnabled val="1"/>
        </dgm:presLayoutVars>
      </dgm:prSet>
      <dgm:spPr/>
      <dgm:t>
        <a:bodyPr/>
        <a:lstStyle/>
        <a:p>
          <a:endParaRPr lang="nl-NL"/>
        </a:p>
      </dgm:t>
    </dgm:pt>
  </dgm:ptLst>
  <dgm:cxnLst>
    <dgm:cxn modelId="{D0D0146A-FE01-4937-A4BC-F90EA4974414}" type="presOf" srcId="{C7937772-B98B-4FAD-B38D-BE2F079623E1}" destId="{4F715278-607F-4025-9FF1-DC1050D57748}" srcOrd="0" destOrd="0" presId="urn:microsoft.com/office/officeart/2005/8/layout/vList2"/>
    <dgm:cxn modelId="{51902991-EFEA-45BF-B94E-85ADF7167896}" srcId="{6865C02D-BBD8-4F5D-B4FA-419F7225F469}" destId="{C7937772-B98B-4FAD-B38D-BE2F079623E1}" srcOrd="0" destOrd="0" parTransId="{FACC05C2-7ACF-435C-A5D8-804EF130070D}" sibTransId="{4EA25728-9401-4D99-9652-3D22D4987AC4}"/>
    <dgm:cxn modelId="{78C601F9-5CD1-444C-9E91-BC9037B28D0D}" type="presOf" srcId="{6865C02D-BBD8-4F5D-B4FA-419F7225F469}" destId="{69E344ED-9999-4FE6-97F6-6A3BB97A5B15}" srcOrd="0" destOrd="0" presId="urn:microsoft.com/office/officeart/2005/8/layout/vList2"/>
    <dgm:cxn modelId="{D206E541-FE00-4D05-A35A-9D5832A7DFF4}" type="presParOf" srcId="{69E344ED-9999-4FE6-97F6-6A3BB97A5B15}" destId="{4F715278-607F-4025-9FF1-DC1050D577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E4457A-E2A0-4180-ABA2-7F6D397C888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2A936156-5987-492A-8F1F-28D244555F8B}">
      <dgm:prSet/>
      <dgm:spPr/>
      <dgm:t>
        <a:bodyPr/>
        <a:lstStyle/>
        <a:p>
          <a:pPr rtl="0"/>
          <a:r>
            <a:rPr lang="nl-NL" smtClean="0"/>
            <a:t>Je tekent van links naar rechts alle elementen</a:t>
          </a:r>
          <a:endParaRPr lang="nl-NL"/>
        </a:p>
      </dgm:t>
    </dgm:pt>
    <dgm:pt modelId="{5B2F1F76-6C60-4805-BB6A-EE3D501B0ED9}" type="parTrans" cxnId="{85EE9F10-4CED-41D9-925D-893A011BFE43}">
      <dgm:prSet/>
      <dgm:spPr/>
      <dgm:t>
        <a:bodyPr/>
        <a:lstStyle/>
        <a:p>
          <a:endParaRPr lang="nl-NL"/>
        </a:p>
      </dgm:t>
    </dgm:pt>
    <dgm:pt modelId="{43D45A8B-BFE1-4C91-8399-1F45BF010AC3}" type="sibTrans" cxnId="{85EE9F10-4CED-41D9-925D-893A011BFE43}">
      <dgm:prSet/>
      <dgm:spPr/>
      <dgm:t>
        <a:bodyPr/>
        <a:lstStyle/>
        <a:p>
          <a:endParaRPr lang="nl-NL"/>
        </a:p>
      </dgm:t>
    </dgm:pt>
    <dgm:pt modelId="{162F1E88-B683-45D5-8653-358F741F4AAA}">
      <dgm:prSet/>
      <dgm:spPr/>
      <dgm:t>
        <a:bodyPr/>
        <a:lstStyle/>
        <a:p>
          <a:pPr rtl="0"/>
          <a:r>
            <a:rPr lang="nl-NL" smtClean="0"/>
            <a:t>Je gebruikt tekens voor snijtand, hoektand en kies</a:t>
          </a:r>
          <a:endParaRPr lang="nl-NL"/>
        </a:p>
      </dgm:t>
    </dgm:pt>
    <dgm:pt modelId="{B5BA7E1D-7201-4BF0-9EFD-A777CBD544A4}" type="parTrans" cxnId="{936A3549-5E2E-4CE2-B628-6279E237E227}">
      <dgm:prSet/>
      <dgm:spPr/>
      <dgm:t>
        <a:bodyPr/>
        <a:lstStyle/>
        <a:p>
          <a:endParaRPr lang="nl-NL"/>
        </a:p>
      </dgm:t>
    </dgm:pt>
    <dgm:pt modelId="{4B8C8997-2CE3-49D5-957A-6D9DAA050A07}" type="sibTrans" cxnId="{936A3549-5E2E-4CE2-B628-6279E237E227}">
      <dgm:prSet/>
      <dgm:spPr/>
      <dgm:t>
        <a:bodyPr/>
        <a:lstStyle/>
        <a:p>
          <a:endParaRPr lang="nl-NL"/>
        </a:p>
      </dgm:t>
    </dgm:pt>
    <dgm:pt modelId="{46EF1EEB-BA44-4E74-ACA7-5D32B1A65E5D}">
      <dgm:prSet/>
      <dgm:spPr/>
      <dgm:t>
        <a:bodyPr/>
        <a:lstStyle/>
        <a:p>
          <a:pPr rtl="0"/>
          <a:r>
            <a:rPr lang="nl-NL" smtClean="0"/>
            <a:t>Voor elk gebitselement gebruik je het juiste teken</a:t>
          </a:r>
          <a:endParaRPr lang="nl-NL"/>
        </a:p>
      </dgm:t>
    </dgm:pt>
    <dgm:pt modelId="{604A158B-A940-438A-97AB-06AAB7C0213E}" type="parTrans" cxnId="{B940E944-676B-4D29-B465-2FE44E9101B4}">
      <dgm:prSet/>
      <dgm:spPr/>
      <dgm:t>
        <a:bodyPr/>
        <a:lstStyle/>
        <a:p>
          <a:endParaRPr lang="nl-NL"/>
        </a:p>
      </dgm:t>
    </dgm:pt>
    <dgm:pt modelId="{21A45A65-9BA2-4FF2-9F9D-34551AA63914}" type="sibTrans" cxnId="{B940E944-676B-4D29-B465-2FE44E9101B4}">
      <dgm:prSet/>
      <dgm:spPr/>
      <dgm:t>
        <a:bodyPr/>
        <a:lstStyle/>
        <a:p>
          <a:endParaRPr lang="nl-NL"/>
        </a:p>
      </dgm:t>
    </dgm:pt>
    <dgm:pt modelId="{7D0B4816-A076-415A-B792-A6CAEA9713AB}">
      <dgm:prSet/>
      <dgm:spPr/>
      <dgm:t>
        <a:bodyPr/>
        <a:lstStyle/>
        <a:p>
          <a:pPr rtl="0"/>
          <a:r>
            <a:rPr lang="nl-NL" dirty="0" smtClean="0"/>
            <a:t>In de juiste volgorde: wat is dit voor een gebit?</a:t>
          </a:r>
          <a:endParaRPr lang="nl-NL" dirty="0"/>
        </a:p>
      </dgm:t>
    </dgm:pt>
    <dgm:pt modelId="{BA35E5DF-0912-42E1-B2D4-396DE1E4F0F3}" type="parTrans" cxnId="{D90C7194-2C8E-4F27-B043-4A23F63784B2}">
      <dgm:prSet/>
      <dgm:spPr/>
      <dgm:t>
        <a:bodyPr/>
        <a:lstStyle/>
        <a:p>
          <a:endParaRPr lang="nl-NL"/>
        </a:p>
      </dgm:t>
    </dgm:pt>
    <dgm:pt modelId="{241CDC73-466D-4DCA-BFC0-D149ABC45D4A}" type="sibTrans" cxnId="{D90C7194-2C8E-4F27-B043-4A23F63784B2}">
      <dgm:prSet/>
      <dgm:spPr/>
      <dgm:t>
        <a:bodyPr/>
        <a:lstStyle/>
        <a:p>
          <a:endParaRPr lang="nl-NL"/>
        </a:p>
      </dgm:t>
    </dgm:pt>
    <dgm:pt modelId="{27CC870E-0710-4DAB-ACC1-2BBA956AF0DE}" type="pres">
      <dgm:prSet presAssocID="{FFE4457A-E2A0-4180-ABA2-7F6D397C888F}" presName="linear" presStyleCnt="0">
        <dgm:presLayoutVars>
          <dgm:animLvl val="lvl"/>
          <dgm:resizeHandles val="exact"/>
        </dgm:presLayoutVars>
      </dgm:prSet>
      <dgm:spPr/>
      <dgm:t>
        <a:bodyPr/>
        <a:lstStyle/>
        <a:p>
          <a:endParaRPr lang="nl-NL"/>
        </a:p>
      </dgm:t>
    </dgm:pt>
    <dgm:pt modelId="{1052E6DD-D02B-4007-BBCA-93BB80AA23CE}" type="pres">
      <dgm:prSet presAssocID="{2A936156-5987-492A-8F1F-28D244555F8B}" presName="parentText" presStyleLbl="node1" presStyleIdx="0" presStyleCnt="4">
        <dgm:presLayoutVars>
          <dgm:chMax val="0"/>
          <dgm:bulletEnabled val="1"/>
        </dgm:presLayoutVars>
      </dgm:prSet>
      <dgm:spPr/>
      <dgm:t>
        <a:bodyPr/>
        <a:lstStyle/>
        <a:p>
          <a:endParaRPr lang="nl-NL"/>
        </a:p>
      </dgm:t>
    </dgm:pt>
    <dgm:pt modelId="{D8C22E12-12C5-404E-895F-1FBD524CE95D}" type="pres">
      <dgm:prSet presAssocID="{43D45A8B-BFE1-4C91-8399-1F45BF010AC3}" presName="spacer" presStyleCnt="0"/>
      <dgm:spPr/>
    </dgm:pt>
    <dgm:pt modelId="{23B8FDBA-936C-424D-9EAC-118DCF75411F}" type="pres">
      <dgm:prSet presAssocID="{162F1E88-B683-45D5-8653-358F741F4AAA}" presName="parentText" presStyleLbl="node1" presStyleIdx="1" presStyleCnt="4">
        <dgm:presLayoutVars>
          <dgm:chMax val="0"/>
          <dgm:bulletEnabled val="1"/>
        </dgm:presLayoutVars>
      </dgm:prSet>
      <dgm:spPr/>
      <dgm:t>
        <a:bodyPr/>
        <a:lstStyle/>
        <a:p>
          <a:endParaRPr lang="nl-NL"/>
        </a:p>
      </dgm:t>
    </dgm:pt>
    <dgm:pt modelId="{BB62CF20-1265-4677-902D-1E9F37E4DC3C}" type="pres">
      <dgm:prSet presAssocID="{4B8C8997-2CE3-49D5-957A-6D9DAA050A07}" presName="spacer" presStyleCnt="0"/>
      <dgm:spPr/>
    </dgm:pt>
    <dgm:pt modelId="{1398BB90-C6D7-47BB-80FA-F991C54E77FF}" type="pres">
      <dgm:prSet presAssocID="{46EF1EEB-BA44-4E74-ACA7-5D32B1A65E5D}" presName="parentText" presStyleLbl="node1" presStyleIdx="2" presStyleCnt="4">
        <dgm:presLayoutVars>
          <dgm:chMax val="0"/>
          <dgm:bulletEnabled val="1"/>
        </dgm:presLayoutVars>
      </dgm:prSet>
      <dgm:spPr/>
      <dgm:t>
        <a:bodyPr/>
        <a:lstStyle/>
        <a:p>
          <a:endParaRPr lang="nl-NL"/>
        </a:p>
      </dgm:t>
    </dgm:pt>
    <dgm:pt modelId="{C008DCDA-0761-4E2B-B966-7D6A9E557149}" type="pres">
      <dgm:prSet presAssocID="{21A45A65-9BA2-4FF2-9F9D-34551AA63914}" presName="spacer" presStyleCnt="0"/>
      <dgm:spPr/>
    </dgm:pt>
    <dgm:pt modelId="{4F04003F-1F16-4ACE-AA36-F654B9FD14D8}" type="pres">
      <dgm:prSet presAssocID="{7D0B4816-A076-415A-B792-A6CAEA9713AB}" presName="parentText" presStyleLbl="node1" presStyleIdx="3" presStyleCnt="4">
        <dgm:presLayoutVars>
          <dgm:chMax val="0"/>
          <dgm:bulletEnabled val="1"/>
        </dgm:presLayoutVars>
      </dgm:prSet>
      <dgm:spPr/>
      <dgm:t>
        <a:bodyPr/>
        <a:lstStyle/>
        <a:p>
          <a:endParaRPr lang="nl-NL"/>
        </a:p>
      </dgm:t>
    </dgm:pt>
  </dgm:ptLst>
  <dgm:cxnLst>
    <dgm:cxn modelId="{CF56173D-A202-4343-8057-CD9FA20C5C25}" type="presOf" srcId="{7D0B4816-A076-415A-B792-A6CAEA9713AB}" destId="{4F04003F-1F16-4ACE-AA36-F654B9FD14D8}" srcOrd="0" destOrd="0" presId="urn:microsoft.com/office/officeart/2005/8/layout/vList2"/>
    <dgm:cxn modelId="{85EE9F10-4CED-41D9-925D-893A011BFE43}" srcId="{FFE4457A-E2A0-4180-ABA2-7F6D397C888F}" destId="{2A936156-5987-492A-8F1F-28D244555F8B}" srcOrd="0" destOrd="0" parTransId="{5B2F1F76-6C60-4805-BB6A-EE3D501B0ED9}" sibTransId="{43D45A8B-BFE1-4C91-8399-1F45BF010AC3}"/>
    <dgm:cxn modelId="{936A3549-5E2E-4CE2-B628-6279E237E227}" srcId="{FFE4457A-E2A0-4180-ABA2-7F6D397C888F}" destId="{162F1E88-B683-45D5-8653-358F741F4AAA}" srcOrd="1" destOrd="0" parTransId="{B5BA7E1D-7201-4BF0-9EFD-A777CBD544A4}" sibTransId="{4B8C8997-2CE3-49D5-957A-6D9DAA050A07}"/>
    <dgm:cxn modelId="{1B8D5193-7E92-429C-A01E-13EE42A0694A}" type="presOf" srcId="{2A936156-5987-492A-8F1F-28D244555F8B}" destId="{1052E6DD-D02B-4007-BBCA-93BB80AA23CE}" srcOrd="0" destOrd="0" presId="urn:microsoft.com/office/officeart/2005/8/layout/vList2"/>
    <dgm:cxn modelId="{BEC69991-092D-44B6-9446-598B4173B698}" type="presOf" srcId="{46EF1EEB-BA44-4E74-ACA7-5D32B1A65E5D}" destId="{1398BB90-C6D7-47BB-80FA-F991C54E77FF}" srcOrd="0" destOrd="0" presId="urn:microsoft.com/office/officeart/2005/8/layout/vList2"/>
    <dgm:cxn modelId="{D90C7194-2C8E-4F27-B043-4A23F63784B2}" srcId="{FFE4457A-E2A0-4180-ABA2-7F6D397C888F}" destId="{7D0B4816-A076-415A-B792-A6CAEA9713AB}" srcOrd="3" destOrd="0" parTransId="{BA35E5DF-0912-42E1-B2D4-396DE1E4F0F3}" sibTransId="{241CDC73-466D-4DCA-BFC0-D149ABC45D4A}"/>
    <dgm:cxn modelId="{3F642066-C4BE-4681-A5DE-3E81D2A8B937}" type="presOf" srcId="{FFE4457A-E2A0-4180-ABA2-7F6D397C888F}" destId="{27CC870E-0710-4DAB-ACC1-2BBA956AF0DE}" srcOrd="0" destOrd="0" presId="urn:microsoft.com/office/officeart/2005/8/layout/vList2"/>
    <dgm:cxn modelId="{8C57EDB4-1FDC-4BC9-9AAF-1E9770684B31}" type="presOf" srcId="{162F1E88-B683-45D5-8653-358F741F4AAA}" destId="{23B8FDBA-936C-424D-9EAC-118DCF75411F}" srcOrd="0" destOrd="0" presId="urn:microsoft.com/office/officeart/2005/8/layout/vList2"/>
    <dgm:cxn modelId="{B940E944-676B-4D29-B465-2FE44E9101B4}" srcId="{FFE4457A-E2A0-4180-ABA2-7F6D397C888F}" destId="{46EF1EEB-BA44-4E74-ACA7-5D32B1A65E5D}" srcOrd="2" destOrd="0" parTransId="{604A158B-A940-438A-97AB-06AAB7C0213E}" sibTransId="{21A45A65-9BA2-4FF2-9F9D-34551AA63914}"/>
    <dgm:cxn modelId="{BA14613A-1A44-4176-B2E6-C80FF91F0C0F}" type="presParOf" srcId="{27CC870E-0710-4DAB-ACC1-2BBA956AF0DE}" destId="{1052E6DD-D02B-4007-BBCA-93BB80AA23CE}" srcOrd="0" destOrd="0" presId="urn:microsoft.com/office/officeart/2005/8/layout/vList2"/>
    <dgm:cxn modelId="{F790DC69-25DD-4FD3-8960-9F268B391499}" type="presParOf" srcId="{27CC870E-0710-4DAB-ACC1-2BBA956AF0DE}" destId="{D8C22E12-12C5-404E-895F-1FBD524CE95D}" srcOrd="1" destOrd="0" presId="urn:microsoft.com/office/officeart/2005/8/layout/vList2"/>
    <dgm:cxn modelId="{9FD64E7D-AD46-40D7-B3A8-42159B6E6FBF}" type="presParOf" srcId="{27CC870E-0710-4DAB-ACC1-2BBA956AF0DE}" destId="{23B8FDBA-936C-424D-9EAC-118DCF75411F}" srcOrd="2" destOrd="0" presId="urn:microsoft.com/office/officeart/2005/8/layout/vList2"/>
    <dgm:cxn modelId="{69EF85FC-5627-403E-B0E6-F55F0A5AEB56}" type="presParOf" srcId="{27CC870E-0710-4DAB-ACC1-2BBA956AF0DE}" destId="{BB62CF20-1265-4677-902D-1E9F37E4DC3C}" srcOrd="3" destOrd="0" presId="urn:microsoft.com/office/officeart/2005/8/layout/vList2"/>
    <dgm:cxn modelId="{265E6360-4A94-4625-81FF-47BA5380E701}" type="presParOf" srcId="{27CC870E-0710-4DAB-ACC1-2BBA956AF0DE}" destId="{1398BB90-C6D7-47BB-80FA-F991C54E77FF}" srcOrd="4" destOrd="0" presId="urn:microsoft.com/office/officeart/2005/8/layout/vList2"/>
    <dgm:cxn modelId="{F9386578-8841-48E9-AF03-329C1448C9E2}" type="presParOf" srcId="{27CC870E-0710-4DAB-ACC1-2BBA956AF0DE}" destId="{C008DCDA-0761-4E2B-B966-7D6A9E557149}" srcOrd="5" destOrd="0" presId="urn:microsoft.com/office/officeart/2005/8/layout/vList2"/>
    <dgm:cxn modelId="{983B3D75-7CBE-4942-A8AF-648F31F450FE}" type="presParOf" srcId="{27CC870E-0710-4DAB-ACC1-2BBA956AF0DE}" destId="{4F04003F-1F16-4ACE-AA36-F654B9FD14D8}"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3AB0D8-A064-4CE1-8BFF-EF9DF99BD47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5FC3D6E7-5486-4310-BDEC-3C6481726911}">
      <dgm:prSet/>
      <dgm:spPr/>
      <dgm:t>
        <a:bodyPr/>
        <a:lstStyle/>
        <a:p>
          <a:pPr algn="ctr" rtl="0"/>
          <a:r>
            <a:rPr lang="nl-NL" b="1" smtClean="0"/>
            <a:t>Zieke tanden</a:t>
          </a:r>
          <a:endParaRPr lang="nl-NL"/>
        </a:p>
      </dgm:t>
    </dgm:pt>
    <dgm:pt modelId="{21886436-7399-46EC-B7C9-0BEC50416E2F}" type="parTrans" cxnId="{09A4F715-6CBF-4B8F-9A1C-DB1D2FEE6599}">
      <dgm:prSet/>
      <dgm:spPr/>
      <dgm:t>
        <a:bodyPr/>
        <a:lstStyle/>
        <a:p>
          <a:endParaRPr lang="nl-NL"/>
        </a:p>
      </dgm:t>
    </dgm:pt>
    <dgm:pt modelId="{69FDA8F8-245A-4D21-88D4-BBD94CC5689F}" type="sibTrans" cxnId="{09A4F715-6CBF-4B8F-9A1C-DB1D2FEE6599}">
      <dgm:prSet/>
      <dgm:spPr/>
      <dgm:t>
        <a:bodyPr/>
        <a:lstStyle/>
        <a:p>
          <a:endParaRPr lang="nl-NL"/>
        </a:p>
      </dgm:t>
    </dgm:pt>
    <dgm:pt modelId="{7F8F0A21-EE64-49AD-8070-9AFF5895D62F}" type="pres">
      <dgm:prSet presAssocID="{AB3AB0D8-A064-4CE1-8BFF-EF9DF99BD473}" presName="linear" presStyleCnt="0">
        <dgm:presLayoutVars>
          <dgm:animLvl val="lvl"/>
          <dgm:resizeHandles val="exact"/>
        </dgm:presLayoutVars>
      </dgm:prSet>
      <dgm:spPr/>
      <dgm:t>
        <a:bodyPr/>
        <a:lstStyle/>
        <a:p>
          <a:endParaRPr lang="nl-NL"/>
        </a:p>
      </dgm:t>
    </dgm:pt>
    <dgm:pt modelId="{B0F5DA62-6220-4BC4-862C-DCC50B70F606}" type="pres">
      <dgm:prSet presAssocID="{5FC3D6E7-5486-4310-BDEC-3C6481726911}" presName="parentText" presStyleLbl="node1" presStyleIdx="0" presStyleCnt="1">
        <dgm:presLayoutVars>
          <dgm:chMax val="0"/>
          <dgm:bulletEnabled val="1"/>
        </dgm:presLayoutVars>
      </dgm:prSet>
      <dgm:spPr/>
      <dgm:t>
        <a:bodyPr/>
        <a:lstStyle/>
        <a:p>
          <a:endParaRPr lang="nl-NL"/>
        </a:p>
      </dgm:t>
    </dgm:pt>
  </dgm:ptLst>
  <dgm:cxnLst>
    <dgm:cxn modelId="{09A4F715-6CBF-4B8F-9A1C-DB1D2FEE6599}" srcId="{AB3AB0D8-A064-4CE1-8BFF-EF9DF99BD473}" destId="{5FC3D6E7-5486-4310-BDEC-3C6481726911}" srcOrd="0" destOrd="0" parTransId="{21886436-7399-46EC-B7C9-0BEC50416E2F}" sibTransId="{69FDA8F8-245A-4D21-88D4-BBD94CC5689F}"/>
    <dgm:cxn modelId="{97B1B809-1CFB-4882-BD04-85F23303E724}" type="presOf" srcId="{AB3AB0D8-A064-4CE1-8BFF-EF9DF99BD473}" destId="{7F8F0A21-EE64-49AD-8070-9AFF5895D62F}" srcOrd="0" destOrd="0" presId="urn:microsoft.com/office/officeart/2005/8/layout/vList2"/>
    <dgm:cxn modelId="{2DF68584-FBD6-4D75-99E5-73D825395423}" type="presOf" srcId="{5FC3D6E7-5486-4310-BDEC-3C6481726911}" destId="{B0F5DA62-6220-4BC4-862C-DCC50B70F606}" srcOrd="0" destOrd="0" presId="urn:microsoft.com/office/officeart/2005/8/layout/vList2"/>
    <dgm:cxn modelId="{1FCDB7EE-D11D-42F9-B047-3B2E640BE9CF}" type="presParOf" srcId="{7F8F0A21-EE64-49AD-8070-9AFF5895D62F}" destId="{B0F5DA62-6220-4BC4-862C-DCC50B70F6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BDA671-A006-4662-A9F6-D6E3D2B715B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nl-NL"/>
        </a:p>
      </dgm:t>
    </dgm:pt>
    <dgm:pt modelId="{E71851BE-52F9-484C-AA16-01D5B990EBF9}">
      <dgm:prSet/>
      <dgm:spPr/>
      <dgm:t>
        <a:bodyPr/>
        <a:lstStyle/>
        <a:p>
          <a:pPr rtl="0"/>
          <a:r>
            <a:rPr lang="nl-NL" dirty="0" smtClean="0"/>
            <a:t>Cariës is een gaatje</a:t>
          </a:r>
          <a:endParaRPr lang="nl-NL" dirty="0"/>
        </a:p>
      </dgm:t>
    </dgm:pt>
    <dgm:pt modelId="{2D43A5B7-6E62-4B21-9481-15B3DFA2FC9F}" type="parTrans" cxnId="{5D4A1C5E-C9DF-4F8D-8370-A3388CAB03A1}">
      <dgm:prSet/>
      <dgm:spPr/>
      <dgm:t>
        <a:bodyPr/>
        <a:lstStyle/>
        <a:p>
          <a:endParaRPr lang="nl-NL"/>
        </a:p>
      </dgm:t>
    </dgm:pt>
    <dgm:pt modelId="{36F88C04-58EB-4F10-80C1-2C5469DA271D}" type="sibTrans" cxnId="{5D4A1C5E-C9DF-4F8D-8370-A3388CAB03A1}">
      <dgm:prSet/>
      <dgm:spPr/>
      <dgm:t>
        <a:bodyPr/>
        <a:lstStyle/>
        <a:p>
          <a:endParaRPr lang="nl-NL"/>
        </a:p>
      </dgm:t>
    </dgm:pt>
    <dgm:pt modelId="{CA1C4CB1-AB55-4C1E-8942-BFD2EA31FF45}" type="pres">
      <dgm:prSet presAssocID="{4ABDA671-A006-4662-A9F6-D6E3D2B715B9}" presName="linear" presStyleCnt="0">
        <dgm:presLayoutVars>
          <dgm:animLvl val="lvl"/>
          <dgm:resizeHandles val="exact"/>
        </dgm:presLayoutVars>
      </dgm:prSet>
      <dgm:spPr/>
      <dgm:t>
        <a:bodyPr/>
        <a:lstStyle/>
        <a:p>
          <a:endParaRPr lang="nl-NL"/>
        </a:p>
      </dgm:t>
    </dgm:pt>
    <dgm:pt modelId="{6BEE2C57-79F4-4396-995C-31139FDBC0D3}" type="pres">
      <dgm:prSet presAssocID="{E71851BE-52F9-484C-AA16-01D5B990EBF9}" presName="parentText" presStyleLbl="node1" presStyleIdx="0" presStyleCnt="1">
        <dgm:presLayoutVars>
          <dgm:chMax val="0"/>
          <dgm:bulletEnabled val="1"/>
        </dgm:presLayoutVars>
      </dgm:prSet>
      <dgm:spPr/>
      <dgm:t>
        <a:bodyPr/>
        <a:lstStyle/>
        <a:p>
          <a:endParaRPr lang="nl-NL"/>
        </a:p>
      </dgm:t>
    </dgm:pt>
  </dgm:ptLst>
  <dgm:cxnLst>
    <dgm:cxn modelId="{2CE1E64A-61C0-45BC-924B-5D160C94935D}" type="presOf" srcId="{E71851BE-52F9-484C-AA16-01D5B990EBF9}" destId="{6BEE2C57-79F4-4396-995C-31139FDBC0D3}" srcOrd="0" destOrd="0" presId="urn:microsoft.com/office/officeart/2005/8/layout/vList2"/>
    <dgm:cxn modelId="{321B84F8-541B-4FD1-8BCC-E55FE3733BA7}" type="presOf" srcId="{4ABDA671-A006-4662-A9F6-D6E3D2B715B9}" destId="{CA1C4CB1-AB55-4C1E-8942-BFD2EA31FF45}" srcOrd="0" destOrd="0" presId="urn:microsoft.com/office/officeart/2005/8/layout/vList2"/>
    <dgm:cxn modelId="{5D4A1C5E-C9DF-4F8D-8370-A3388CAB03A1}" srcId="{4ABDA671-A006-4662-A9F6-D6E3D2B715B9}" destId="{E71851BE-52F9-484C-AA16-01D5B990EBF9}" srcOrd="0" destOrd="0" parTransId="{2D43A5B7-6E62-4B21-9481-15B3DFA2FC9F}" sibTransId="{36F88C04-58EB-4F10-80C1-2C5469DA271D}"/>
    <dgm:cxn modelId="{4342B193-EA36-41B7-BCF8-D9BEBAB40F3D}" type="presParOf" srcId="{CA1C4CB1-AB55-4C1E-8942-BFD2EA31FF45}" destId="{6BEE2C57-79F4-4396-995C-31139FDBC0D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D051898-38DC-47B5-B057-9AF4122DFD2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E2FA7E5D-C4AB-4B58-BB46-7516211AF1A8}">
      <dgm:prSet/>
      <dgm:spPr/>
      <dgm:t>
        <a:bodyPr/>
        <a:lstStyle/>
        <a:p>
          <a:pPr algn="ctr" rtl="0"/>
          <a:r>
            <a:rPr lang="nl-NL" b="1" dirty="0" smtClean="0"/>
            <a:t>Tandplak</a:t>
          </a:r>
          <a:endParaRPr lang="nl-NL" dirty="0"/>
        </a:p>
      </dgm:t>
    </dgm:pt>
    <dgm:pt modelId="{448AB14A-4853-4739-954F-1B22B31B6745}" type="parTrans" cxnId="{7F29FBAD-FB91-41A8-B560-4E3B4B69508C}">
      <dgm:prSet/>
      <dgm:spPr/>
      <dgm:t>
        <a:bodyPr/>
        <a:lstStyle/>
        <a:p>
          <a:endParaRPr lang="nl-NL"/>
        </a:p>
      </dgm:t>
    </dgm:pt>
    <dgm:pt modelId="{0AF8D01A-9CE1-4F92-B362-5184EBA6256B}" type="sibTrans" cxnId="{7F29FBAD-FB91-41A8-B560-4E3B4B69508C}">
      <dgm:prSet/>
      <dgm:spPr/>
      <dgm:t>
        <a:bodyPr/>
        <a:lstStyle/>
        <a:p>
          <a:endParaRPr lang="nl-NL"/>
        </a:p>
      </dgm:t>
    </dgm:pt>
    <dgm:pt modelId="{BCBC000A-8FB3-4AA3-AA48-ED7CF30D9A55}" type="pres">
      <dgm:prSet presAssocID="{0D051898-38DC-47B5-B057-9AF4122DFD2C}" presName="linear" presStyleCnt="0">
        <dgm:presLayoutVars>
          <dgm:animLvl val="lvl"/>
          <dgm:resizeHandles val="exact"/>
        </dgm:presLayoutVars>
      </dgm:prSet>
      <dgm:spPr/>
      <dgm:t>
        <a:bodyPr/>
        <a:lstStyle/>
        <a:p>
          <a:endParaRPr lang="nl-NL"/>
        </a:p>
      </dgm:t>
    </dgm:pt>
    <dgm:pt modelId="{FE3F2C09-CF32-41F1-A742-8FAF0E15DF62}" type="pres">
      <dgm:prSet presAssocID="{E2FA7E5D-C4AB-4B58-BB46-7516211AF1A8}" presName="parentText" presStyleLbl="node1" presStyleIdx="0" presStyleCnt="1">
        <dgm:presLayoutVars>
          <dgm:chMax val="0"/>
          <dgm:bulletEnabled val="1"/>
        </dgm:presLayoutVars>
      </dgm:prSet>
      <dgm:spPr/>
      <dgm:t>
        <a:bodyPr/>
        <a:lstStyle/>
        <a:p>
          <a:endParaRPr lang="nl-NL"/>
        </a:p>
      </dgm:t>
    </dgm:pt>
  </dgm:ptLst>
  <dgm:cxnLst>
    <dgm:cxn modelId="{7F29FBAD-FB91-41A8-B560-4E3B4B69508C}" srcId="{0D051898-38DC-47B5-B057-9AF4122DFD2C}" destId="{E2FA7E5D-C4AB-4B58-BB46-7516211AF1A8}" srcOrd="0" destOrd="0" parTransId="{448AB14A-4853-4739-954F-1B22B31B6745}" sibTransId="{0AF8D01A-9CE1-4F92-B362-5184EBA6256B}"/>
    <dgm:cxn modelId="{F20D65FE-BD83-4F6F-8641-CCE4ED34EF4D}" type="presOf" srcId="{0D051898-38DC-47B5-B057-9AF4122DFD2C}" destId="{BCBC000A-8FB3-4AA3-AA48-ED7CF30D9A55}" srcOrd="0" destOrd="0" presId="urn:microsoft.com/office/officeart/2005/8/layout/vList2"/>
    <dgm:cxn modelId="{9340691F-E9B8-4175-B554-7D6887AF750D}" type="presOf" srcId="{E2FA7E5D-C4AB-4B58-BB46-7516211AF1A8}" destId="{FE3F2C09-CF32-41F1-A742-8FAF0E15DF62}" srcOrd="0" destOrd="0" presId="urn:microsoft.com/office/officeart/2005/8/layout/vList2"/>
    <dgm:cxn modelId="{C690A5B1-98ED-4BB2-8860-AC9115174752}" type="presParOf" srcId="{BCBC000A-8FB3-4AA3-AA48-ED7CF30D9A55}" destId="{FE3F2C09-CF32-41F1-A742-8FAF0E15DF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594E4-B849-45F5-B7E9-653B26ACE57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B52E4338-95D6-4760-8790-826118BEE477}">
      <dgm:prSet/>
      <dgm:spPr/>
      <dgm:t>
        <a:bodyPr/>
        <a:lstStyle/>
        <a:p>
          <a:pPr algn="ctr" rtl="0"/>
          <a:r>
            <a:rPr lang="nl-NL" b="1" dirty="0" err="1" smtClean="0"/>
            <a:t>Leskaart</a:t>
          </a:r>
          <a:r>
            <a:rPr lang="nl-NL" b="1" dirty="0" smtClean="0"/>
            <a:t> 1  Het gebit</a:t>
          </a:r>
          <a:endParaRPr lang="nl-NL" dirty="0"/>
        </a:p>
      </dgm:t>
    </dgm:pt>
    <dgm:pt modelId="{1B97E8B9-4032-42F9-856B-C52B5F743E1B}" type="parTrans" cxnId="{4E53F800-EB60-4936-9975-9A4F29E35A9C}">
      <dgm:prSet/>
      <dgm:spPr/>
      <dgm:t>
        <a:bodyPr/>
        <a:lstStyle/>
        <a:p>
          <a:endParaRPr lang="nl-NL"/>
        </a:p>
      </dgm:t>
    </dgm:pt>
    <dgm:pt modelId="{A6E81BEA-51CC-407A-8794-C9025928091B}" type="sibTrans" cxnId="{4E53F800-EB60-4936-9975-9A4F29E35A9C}">
      <dgm:prSet/>
      <dgm:spPr/>
      <dgm:t>
        <a:bodyPr/>
        <a:lstStyle/>
        <a:p>
          <a:endParaRPr lang="nl-NL"/>
        </a:p>
      </dgm:t>
    </dgm:pt>
    <dgm:pt modelId="{03F936BB-A6C5-4CA9-BA7F-26DFE36D5A3D}" type="pres">
      <dgm:prSet presAssocID="{2DA594E4-B849-45F5-B7E9-653B26ACE574}" presName="linear" presStyleCnt="0">
        <dgm:presLayoutVars>
          <dgm:animLvl val="lvl"/>
          <dgm:resizeHandles val="exact"/>
        </dgm:presLayoutVars>
      </dgm:prSet>
      <dgm:spPr/>
      <dgm:t>
        <a:bodyPr/>
        <a:lstStyle/>
        <a:p>
          <a:endParaRPr lang="nl-NL"/>
        </a:p>
      </dgm:t>
    </dgm:pt>
    <dgm:pt modelId="{D9AFC760-D95B-4DBF-A9B9-299C8037D1AC}" type="pres">
      <dgm:prSet presAssocID="{B52E4338-95D6-4760-8790-826118BEE477}" presName="parentText" presStyleLbl="node1" presStyleIdx="0" presStyleCnt="1">
        <dgm:presLayoutVars>
          <dgm:chMax val="0"/>
          <dgm:bulletEnabled val="1"/>
        </dgm:presLayoutVars>
      </dgm:prSet>
      <dgm:spPr/>
      <dgm:t>
        <a:bodyPr/>
        <a:lstStyle/>
        <a:p>
          <a:endParaRPr lang="nl-NL"/>
        </a:p>
      </dgm:t>
    </dgm:pt>
  </dgm:ptLst>
  <dgm:cxnLst>
    <dgm:cxn modelId="{AABEE46A-562C-4259-8B79-162B0A681A8E}" type="presOf" srcId="{B52E4338-95D6-4760-8790-826118BEE477}" destId="{D9AFC760-D95B-4DBF-A9B9-299C8037D1AC}" srcOrd="0" destOrd="0" presId="urn:microsoft.com/office/officeart/2005/8/layout/vList2"/>
    <dgm:cxn modelId="{4E53F800-EB60-4936-9975-9A4F29E35A9C}" srcId="{2DA594E4-B849-45F5-B7E9-653B26ACE574}" destId="{B52E4338-95D6-4760-8790-826118BEE477}" srcOrd="0" destOrd="0" parTransId="{1B97E8B9-4032-42F9-856B-C52B5F743E1B}" sibTransId="{A6E81BEA-51CC-407A-8794-C9025928091B}"/>
    <dgm:cxn modelId="{AEDF6C41-7535-4FFB-9F1C-7DBDEB6A11D5}" type="presOf" srcId="{2DA594E4-B849-45F5-B7E9-653B26ACE574}" destId="{03F936BB-A6C5-4CA9-BA7F-26DFE36D5A3D}" srcOrd="0" destOrd="0" presId="urn:microsoft.com/office/officeart/2005/8/layout/vList2"/>
    <dgm:cxn modelId="{3D861089-001A-4813-9A10-24A717C9D050}" type="presParOf" srcId="{03F936BB-A6C5-4CA9-BA7F-26DFE36D5A3D}" destId="{D9AFC760-D95B-4DBF-A9B9-299C8037D1A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8C24880-F2F4-4B09-9944-9122D4862E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8C5A3117-84CD-476B-B8D7-073CD53D0FA3}">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nl-NL" sz="2000" b="1" dirty="0" smtClean="0">
              <a:latin typeface="Arial" pitchFamily="34" charset="0"/>
              <a:cs typeface="Arial" pitchFamily="34" charset="0"/>
            </a:rPr>
            <a:t>Tandplak: </a:t>
          </a:r>
          <a:r>
            <a:rPr lang="nl-NL" sz="2000" dirty="0" smtClean="0">
              <a:latin typeface="Arial" pitchFamily="34" charset="0"/>
              <a:cs typeface="Arial" pitchFamily="34" charset="0"/>
            </a:rPr>
            <a:t>Mengsel van voedselresten, bacteriën en slijm</a:t>
          </a:r>
          <a:endParaRPr lang="nl-NL" sz="2000" dirty="0">
            <a:latin typeface="Arial" pitchFamily="34" charset="0"/>
            <a:cs typeface="Arial" pitchFamily="34" charset="0"/>
          </a:endParaRPr>
        </a:p>
      </dgm:t>
    </dgm:pt>
    <dgm:pt modelId="{9D9968F1-3225-4AD3-8E7C-F3B24802CC50}" type="parTrans" cxnId="{66AF5403-688A-410A-9C39-7EF7F9516FF1}">
      <dgm:prSet/>
      <dgm:spPr/>
      <dgm:t>
        <a:bodyPr/>
        <a:lstStyle/>
        <a:p>
          <a:endParaRPr lang="nl-NL" sz="2000">
            <a:latin typeface="Arial" pitchFamily="34" charset="0"/>
            <a:cs typeface="Arial" pitchFamily="34" charset="0"/>
          </a:endParaRPr>
        </a:p>
      </dgm:t>
    </dgm:pt>
    <dgm:pt modelId="{8DDA2CDD-EB6F-40CF-AC78-EB0054CE9761}" type="sibTrans" cxnId="{66AF5403-688A-410A-9C39-7EF7F9516FF1}">
      <dgm:prSet/>
      <dgm:spPr/>
      <dgm:t>
        <a:bodyPr/>
        <a:lstStyle/>
        <a:p>
          <a:endParaRPr lang="nl-NL" sz="2000">
            <a:latin typeface="Arial" pitchFamily="34" charset="0"/>
            <a:cs typeface="Arial" pitchFamily="34" charset="0"/>
          </a:endParaRPr>
        </a:p>
      </dgm:t>
    </dgm:pt>
    <dgm:pt modelId="{35822C13-5D3C-412E-8BF6-97CE2AC4090B}">
      <dgm:prSet custT="1"/>
      <dgm:spPr/>
      <dgm:t>
        <a:bodyPr/>
        <a:lstStyle/>
        <a:p>
          <a:pPr rtl="0"/>
          <a:r>
            <a:rPr lang="nl-NL" sz="2000" smtClean="0">
              <a:latin typeface="Arial" pitchFamily="34" charset="0"/>
              <a:cs typeface="Arial" pitchFamily="34" charset="0"/>
            </a:rPr>
            <a:t>Groeit makkelijk aan, vooral op moeilijk te bereiken plaatsen. </a:t>
          </a:r>
          <a:endParaRPr lang="nl-NL" sz="2000">
            <a:latin typeface="Arial" pitchFamily="34" charset="0"/>
            <a:cs typeface="Arial" pitchFamily="34" charset="0"/>
          </a:endParaRPr>
        </a:p>
      </dgm:t>
    </dgm:pt>
    <dgm:pt modelId="{F9BFE51C-4E24-478F-A1D1-E7F8649618A4}" type="parTrans" cxnId="{B4AEA5D4-99CE-428C-BF96-1D14940033D5}">
      <dgm:prSet/>
      <dgm:spPr/>
      <dgm:t>
        <a:bodyPr/>
        <a:lstStyle/>
        <a:p>
          <a:endParaRPr lang="nl-NL" sz="2000">
            <a:latin typeface="Arial" pitchFamily="34" charset="0"/>
            <a:cs typeface="Arial" pitchFamily="34" charset="0"/>
          </a:endParaRPr>
        </a:p>
      </dgm:t>
    </dgm:pt>
    <dgm:pt modelId="{EE7CD5EB-9B46-4D58-B0EB-90BAA3EE43D4}" type="sibTrans" cxnId="{B4AEA5D4-99CE-428C-BF96-1D14940033D5}">
      <dgm:prSet/>
      <dgm:spPr/>
      <dgm:t>
        <a:bodyPr/>
        <a:lstStyle/>
        <a:p>
          <a:endParaRPr lang="nl-NL" sz="2000">
            <a:latin typeface="Arial" pitchFamily="34" charset="0"/>
            <a:cs typeface="Arial" pitchFamily="34" charset="0"/>
          </a:endParaRPr>
        </a:p>
      </dgm:t>
    </dgm:pt>
    <dgm:pt modelId="{CB26B2D3-3676-4D0D-8856-4192D2E6A9D8}">
      <dgm:prSet custT="1"/>
      <dgm:spPr/>
      <dgm:t>
        <a:bodyPr/>
        <a:lstStyle/>
        <a:p>
          <a:pPr rtl="0"/>
          <a:r>
            <a:rPr lang="nl-NL" sz="2000" smtClean="0">
              <a:latin typeface="Arial" pitchFamily="34" charset="0"/>
              <a:cs typeface="Arial" pitchFamily="34" charset="0"/>
            </a:rPr>
            <a:t>Kan het tandvlees irriteren, indien niet dagelijks verwijderd. </a:t>
          </a:r>
          <a:endParaRPr lang="nl-NL" sz="2000">
            <a:latin typeface="Arial" pitchFamily="34" charset="0"/>
            <a:cs typeface="Arial" pitchFamily="34" charset="0"/>
          </a:endParaRPr>
        </a:p>
      </dgm:t>
    </dgm:pt>
    <dgm:pt modelId="{532563D5-F18A-402A-8345-852A5C2E91E4}" type="parTrans" cxnId="{4DAFA1B9-DC21-4A57-904D-5D636DE34648}">
      <dgm:prSet/>
      <dgm:spPr/>
      <dgm:t>
        <a:bodyPr/>
        <a:lstStyle/>
        <a:p>
          <a:endParaRPr lang="nl-NL" sz="2000">
            <a:latin typeface="Arial" pitchFamily="34" charset="0"/>
            <a:cs typeface="Arial" pitchFamily="34" charset="0"/>
          </a:endParaRPr>
        </a:p>
      </dgm:t>
    </dgm:pt>
    <dgm:pt modelId="{7064D9CB-832F-4B4C-B8BD-454690D87D61}" type="sibTrans" cxnId="{4DAFA1B9-DC21-4A57-904D-5D636DE34648}">
      <dgm:prSet/>
      <dgm:spPr/>
      <dgm:t>
        <a:bodyPr/>
        <a:lstStyle/>
        <a:p>
          <a:endParaRPr lang="nl-NL" sz="2000">
            <a:latin typeface="Arial" pitchFamily="34" charset="0"/>
            <a:cs typeface="Arial" pitchFamily="34" charset="0"/>
          </a:endParaRPr>
        </a:p>
      </dgm:t>
    </dgm:pt>
    <dgm:pt modelId="{F8FA1AE4-923E-4FB6-B6AF-BC1DEABDDAD2}">
      <dgm:prSet custT="1"/>
      <dgm:spPr/>
      <dgm:t>
        <a:bodyPr/>
        <a:lstStyle/>
        <a:p>
          <a:pPr rtl="0"/>
          <a:r>
            <a:rPr lang="nl-NL" sz="2000" smtClean="0">
              <a:latin typeface="Arial" pitchFamily="34" charset="0"/>
              <a:cs typeface="Arial" pitchFamily="34" charset="0"/>
            </a:rPr>
            <a:t>Is vaak de oorzaak van tandvleesontsteking</a:t>
          </a:r>
          <a:endParaRPr lang="nl-NL" sz="2000">
            <a:latin typeface="Arial" pitchFamily="34" charset="0"/>
            <a:cs typeface="Arial" pitchFamily="34" charset="0"/>
          </a:endParaRPr>
        </a:p>
      </dgm:t>
    </dgm:pt>
    <dgm:pt modelId="{76F52848-ACE2-4C15-997E-B117F31F258B}" type="parTrans" cxnId="{0EAC0606-25C7-426D-868C-C1EECAC906D9}">
      <dgm:prSet/>
      <dgm:spPr/>
      <dgm:t>
        <a:bodyPr/>
        <a:lstStyle/>
        <a:p>
          <a:endParaRPr lang="nl-NL" sz="2000">
            <a:latin typeface="Arial" pitchFamily="34" charset="0"/>
            <a:cs typeface="Arial" pitchFamily="34" charset="0"/>
          </a:endParaRPr>
        </a:p>
      </dgm:t>
    </dgm:pt>
    <dgm:pt modelId="{F06A3D52-2620-4A33-A156-CB983C4462B0}" type="sibTrans" cxnId="{0EAC0606-25C7-426D-868C-C1EECAC906D9}">
      <dgm:prSet/>
      <dgm:spPr/>
      <dgm:t>
        <a:bodyPr/>
        <a:lstStyle/>
        <a:p>
          <a:endParaRPr lang="nl-NL" sz="2000">
            <a:latin typeface="Arial" pitchFamily="34" charset="0"/>
            <a:cs typeface="Arial" pitchFamily="34" charset="0"/>
          </a:endParaRPr>
        </a:p>
      </dgm:t>
    </dgm:pt>
    <dgm:pt modelId="{6C3840E5-5C79-41A3-A503-C138430F37A3}">
      <dgm:prSet custT="1"/>
      <dgm:spPr/>
      <dgm:t>
        <a:bodyPr/>
        <a:lstStyle/>
        <a:p>
          <a:pPr rtl="0"/>
          <a:r>
            <a:rPr lang="nl-NL" sz="2000" dirty="0" smtClean="0">
              <a:latin typeface="Arial" pitchFamily="34" charset="0"/>
              <a:cs typeface="Arial" pitchFamily="34" charset="0"/>
            </a:rPr>
            <a:t>Zonder poetsen</a:t>
          </a:r>
          <a:r>
            <a:rPr lang="nl-NL" sz="2000" b="1" dirty="0" smtClean="0">
              <a:latin typeface="Arial" pitchFamily="34" charset="0"/>
              <a:cs typeface="Arial" pitchFamily="34" charset="0"/>
            </a:rPr>
            <a:t>: tandplak </a:t>
          </a:r>
          <a:r>
            <a:rPr lang="nl-NL" sz="2000" b="1" dirty="0" smtClean="0">
              <a:latin typeface="Arial" pitchFamily="34" charset="0"/>
              <a:cs typeface="Arial" pitchFamily="34" charset="0"/>
              <a:sym typeface="Wingdings" pitchFamily="2" charset="2"/>
            </a:rPr>
            <a:t> tandsteen</a:t>
          </a:r>
          <a:endParaRPr lang="nl-NL" sz="2000" b="1" dirty="0">
            <a:latin typeface="Arial" pitchFamily="34" charset="0"/>
            <a:cs typeface="Arial" pitchFamily="34" charset="0"/>
          </a:endParaRPr>
        </a:p>
      </dgm:t>
    </dgm:pt>
    <dgm:pt modelId="{DEC92525-4AC3-43EE-9D67-C198F395FEC7}" type="parTrans" cxnId="{9CD2A996-65B8-4896-BD45-61E99EC51A39}">
      <dgm:prSet/>
      <dgm:spPr/>
      <dgm:t>
        <a:bodyPr/>
        <a:lstStyle/>
        <a:p>
          <a:endParaRPr lang="nl-NL" sz="2000">
            <a:latin typeface="Arial" pitchFamily="34" charset="0"/>
            <a:cs typeface="Arial" pitchFamily="34" charset="0"/>
          </a:endParaRPr>
        </a:p>
      </dgm:t>
    </dgm:pt>
    <dgm:pt modelId="{040968A9-6A79-45B2-AFF9-6EBCE9BCEEE3}" type="sibTrans" cxnId="{9CD2A996-65B8-4896-BD45-61E99EC51A39}">
      <dgm:prSet/>
      <dgm:spPr/>
      <dgm:t>
        <a:bodyPr/>
        <a:lstStyle/>
        <a:p>
          <a:endParaRPr lang="nl-NL" sz="2000">
            <a:latin typeface="Arial" pitchFamily="34" charset="0"/>
            <a:cs typeface="Arial" pitchFamily="34" charset="0"/>
          </a:endParaRPr>
        </a:p>
      </dgm:t>
    </dgm:pt>
    <dgm:pt modelId="{69E1406E-E5F0-45F4-9439-9EAD11635193}" type="pres">
      <dgm:prSet presAssocID="{C8C24880-F2F4-4B09-9944-9122D4862EBB}" presName="linear" presStyleCnt="0">
        <dgm:presLayoutVars>
          <dgm:animLvl val="lvl"/>
          <dgm:resizeHandles val="exact"/>
        </dgm:presLayoutVars>
      </dgm:prSet>
      <dgm:spPr/>
      <dgm:t>
        <a:bodyPr/>
        <a:lstStyle/>
        <a:p>
          <a:endParaRPr lang="nl-NL"/>
        </a:p>
      </dgm:t>
    </dgm:pt>
    <dgm:pt modelId="{2879112A-1CF4-4910-BAA0-5BAFC4B82322}" type="pres">
      <dgm:prSet presAssocID="{8C5A3117-84CD-476B-B8D7-073CD53D0FA3}" presName="parentText" presStyleLbl="node1" presStyleIdx="0" presStyleCnt="5">
        <dgm:presLayoutVars>
          <dgm:chMax val="0"/>
          <dgm:bulletEnabled val="1"/>
        </dgm:presLayoutVars>
      </dgm:prSet>
      <dgm:spPr/>
      <dgm:t>
        <a:bodyPr/>
        <a:lstStyle/>
        <a:p>
          <a:endParaRPr lang="nl-NL"/>
        </a:p>
      </dgm:t>
    </dgm:pt>
    <dgm:pt modelId="{3B177143-BB46-40DF-94A4-033A115D680E}" type="pres">
      <dgm:prSet presAssocID="{8DDA2CDD-EB6F-40CF-AC78-EB0054CE9761}" presName="spacer" presStyleCnt="0"/>
      <dgm:spPr/>
    </dgm:pt>
    <dgm:pt modelId="{A7DBF8C8-D98F-45EE-9575-621DC1B005C3}" type="pres">
      <dgm:prSet presAssocID="{35822C13-5D3C-412E-8BF6-97CE2AC4090B}" presName="parentText" presStyleLbl="node1" presStyleIdx="1" presStyleCnt="5">
        <dgm:presLayoutVars>
          <dgm:chMax val="0"/>
          <dgm:bulletEnabled val="1"/>
        </dgm:presLayoutVars>
      </dgm:prSet>
      <dgm:spPr/>
      <dgm:t>
        <a:bodyPr/>
        <a:lstStyle/>
        <a:p>
          <a:endParaRPr lang="nl-NL"/>
        </a:p>
      </dgm:t>
    </dgm:pt>
    <dgm:pt modelId="{52B33625-41E6-4353-B324-55903D6AB829}" type="pres">
      <dgm:prSet presAssocID="{EE7CD5EB-9B46-4D58-B0EB-90BAA3EE43D4}" presName="spacer" presStyleCnt="0"/>
      <dgm:spPr/>
    </dgm:pt>
    <dgm:pt modelId="{B14A8F24-AA74-48DE-8D22-D76D7CB8A2FF}" type="pres">
      <dgm:prSet presAssocID="{CB26B2D3-3676-4D0D-8856-4192D2E6A9D8}" presName="parentText" presStyleLbl="node1" presStyleIdx="2" presStyleCnt="5">
        <dgm:presLayoutVars>
          <dgm:chMax val="0"/>
          <dgm:bulletEnabled val="1"/>
        </dgm:presLayoutVars>
      </dgm:prSet>
      <dgm:spPr/>
      <dgm:t>
        <a:bodyPr/>
        <a:lstStyle/>
        <a:p>
          <a:endParaRPr lang="nl-NL"/>
        </a:p>
      </dgm:t>
    </dgm:pt>
    <dgm:pt modelId="{D2C4EB35-3692-46C4-A3E8-85FEA013AFDB}" type="pres">
      <dgm:prSet presAssocID="{7064D9CB-832F-4B4C-B8BD-454690D87D61}" presName="spacer" presStyleCnt="0"/>
      <dgm:spPr/>
    </dgm:pt>
    <dgm:pt modelId="{E0589AE4-6E43-4D3A-B22F-252AE49C9DB0}" type="pres">
      <dgm:prSet presAssocID="{F8FA1AE4-923E-4FB6-B6AF-BC1DEABDDAD2}" presName="parentText" presStyleLbl="node1" presStyleIdx="3" presStyleCnt="5">
        <dgm:presLayoutVars>
          <dgm:chMax val="0"/>
          <dgm:bulletEnabled val="1"/>
        </dgm:presLayoutVars>
      </dgm:prSet>
      <dgm:spPr/>
      <dgm:t>
        <a:bodyPr/>
        <a:lstStyle/>
        <a:p>
          <a:endParaRPr lang="nl-NL"/>
        </a:p>
      </dgm:t>
    </dgm:pt>
    <dgm:pt modelId="{E8EE9A16-4F72-4C93-BE9F-6F10B95B3E05}" type="pres">
      <dgm:prSet presAssocID="{F06A3D52-2620-4A33-A156-CB983C4462B0}" presName="spacer" presStyleCnt="0"/>
      <dgm:spPr/>
    </dgm:pt>
    <dgm:pt modelId="{5BC3EB48-79C2-447A-AFD2-2BC2D0ECC9D1}" type="pres">
      <dgm:prSet presAssocID="{6C3840E5-5C79-41A3-A503-C138430F37A3}" presName="parentText" presStyleLbl="node1" presStyleIdx="4" presStyleCnt="5">
        <dgm:presLayoutVars>
          <dgm:chMax val="0"/>
          <dgm:bulletEnabled val="1"/>
        </dgm:presLayoutVars>
      </dgm:prSet>
      <dgm:spPr/>
      <dgm:t>
        <a:bodyPr/>
        <a:lstStyle/>
        <a:p>
          <a:endParaRPr lang="nl-NL"/>
        </a:p>
      </dgm:t>
    </dgm:pt>
  </dgm:ptLst>
  <dgm:cxnLst>
    <dgm:cxn modelId="{34240294-AC82-4D43-B454-E064EA6225AB}" type="presOf" srcId="{CB26B2D3-3676-4D0D-8856-4192D2E6A9D8}" destId="{B14A8F24-AA74-48DE-8D22-D76D7CB8A2FF}" srcOrd="0" destOrd="0" presId="urn:microsoft.com/office/officeart/2005/8/layout/vList2"/>
    <dgm:cxn modelId="{E6EE8C60-C50A-4AE9-8D52-9D745A121E71}" type="presOf" srcId="{6C3840E5-5C79-41A3-A503-C138430F37A3}" destId="{5BC3EB48-79C2-447A-AFD2-2BC2D0ECC9D1}" srcOrd="0" destOrd="0" presId="urn:microsoft.com/office/officeart/2005/8/layout/vList2"/>
    <dgm:cxn modelId="{B9DB496E-4E79-4D3E-B729-DBBC9B861484}" type="presOf" srcId="{F8FA1AE4-923E-4FB6-B6AF-BC1DEABDDAD2}" destId="{E0589AE4-6E43-4D3A-B22F-252AE49C9DB0}" srcOrd="0" destOrd="0" presId="urn:microsoft.com/office/officeart/2005/8/layout/vList2"/>
    <dgm:cxn modelId="{9CD2A996-65B8-4896-BD45-61E99EC51A39}" srcId="{C8C24880-F2F4-4B09-9944-9122D4862EBB}" destId="{6C3840E5-5C79-41A3-A503-C138430F37A3}" srcOrd="4" destOrd="0" parTransId="{DEC92525-4AC3-43EE-9D67-C198F395FEC7}" sibTransId="{040968A9-6A79-45B2-AFF9-6EBCE9BCEEE3}"/>
    <dgm:cxn modelId="{7DECB8DA-231B-4D4C-83A1-7C4A38328978}" type="presOf" srcId="{35822C13-5D3C-412E-8BF6-97CE2AC4090B}" destId="{A7DBF8C8-D98F-45EE-9575-621DC1B005C3}" srcOrd="0" destOrd="0" presId="urn:microsoft.com/office/officeart/2005/8/layout/vList2"/>
    <dgm:cxn modelId="{0EAC0606-25C7-426D-868C-C1EECAC906D9}" srcId="{C8C24880-F2F4-4B09-9944-9122D4862EBB}" destId="{F8FA1AE4-923E-4FB6-B6AF-BC1DEABDDAD2}" srcOrd="3" destOrd="0" parTransId="{76F52848-ACE2-4C15-997E-B117F31F258B}" sibTransId="{F06A3D52-2620-4A33-A156-CB983C4462B0}"/>
    <dgm:cxn modelId="{66AF5403-688A-410A-9C39-7EF7F9516FF1}" srcId="{C8C24880-F2F4-4B09-9944-9122D4862EBB}" destId="{8C5A3117-84CD-476B-B8D7-073CD53D0FA3}" srcOrd="0" destOrd="0" parTransId="{9D9968F1-3225-4AD3-8E7C-F3B24802CC50}" sibTransId="{8DDA2CDD-EB6F-40CF-AC78-EB0054CE9761}"/>
    <dgm:cxn modelId="{BD0AC458-FB97-4BC7-B919-EABB548BEC09}" type="presOf" srcId="{8C5A3117-84CD-476B-B8D7-073CD53D0FA3}" destId="{2879112A-1CF4-4910-BAA0-5BAFC4B82322}" srcOrd="0" destOrd="0" presId="urn:microsoft.com/office/officeart/2005/8/layout/vList2"/>
    <dgm:cxn modelId="{4DAFA1B9-DC21-4A57-904D-5D636DE34648}" srcId="{C8C24880-F2F4-4B09-9944-9122D4862EBB}" destId="{CB26B2D3-3676-4D0D-8856-4192D2E6A9D8}" srcOrd="2" destOrd="0" parTransId="{532563D5-F18A-402A-8345-852A5C2E91E4}" sibTransId="{7064D9CB-832F-4B4C-B8BD-454690D87D61}"/>
    <dgm:cxn modelId="{844E0946-8E56-4249-84D8-D1E9A50C3711}" type="presOf" srcId="{C8C24880-F2F4-4B09-9944-9122D4862EBB}" destId="{69E1406E-E5F0-45F4-9439-9EAD11635193}" srcOrd="0" destOrd="0" presId="urn:microsoft.com/office/officeart/2005/8/layout/vList2"/>
    <dgm:cxn modelId="{B4AEA5D4-99CE-428C-BF96-1D14940033D5}" srcId="{C8C24880-F2F4-4B09-9944-9122D4862EBB}" destId="{35822C13-5D3C-412E-8BF6-97CE2AC4090B}" srcOrd="1" destOrd="0" parTransId="{F9BFE51C-4E24-478F-A1D1-E7F8649618A4}" sibTransId="{EE7CD5EB-9B46-4D58-B0EB-90BAA3EE43D4}"/>
    <dgm:cxn modelId="{D2958BE7-8803-44FF-8A73-FC5C1227B8B8}" type="presParOf" srcId="{69E1406E-E5F0-45F4-9439-9EAD11635193}" destId="{2879112A-1CF4-4910-BAA0-5BAFC4B82322}" srcOrd="0" destOrd="0" presId="urn:microsoft.com/office/officeart/2005/8/layout/vList2"/>
    <dgm:cxn modelId="{08BD435C-EEF0-4229-BE0A-051350B7A77E}" type="presParOf" srcId="{69E1406E-E5F0-45F4-9439-9EAD11635193}" destId="{3B177143-BB46-40DF-94A4-033A115D680E}" srcOrd="1" destOrd="0" presId="urn:microsoft.com/office/officeart/2005/8/layout/vList2"/>
    <dgm:cxn modelId="{9FE765B5-70E4-4ADF-8F78-31262BBC1058}" type="presParOf" srcId="{69E1406E-E5F0-45F4-9439-9EAD11635193}" destId="{A7DBF8C8-D98F-45EE-9575-621DC1B005C3}" srcOrd="2" destOrd="0" presId="urn:microsoft.com/office/officeart/2005/8/layout/vList2"/>
    <dgm:cxn modelId="{A950A4F1-7385-4EC7-8BDD-15AD2F01D3F1}" type="presParOf" srcId="{69E1406E-E5F0-45F4-9439-9EAD11635193}" destId="{52B33625-41E6-4353-B324-55903D6AB829}" srcOrd="3" destOrd="0" presId="urn:microsoft.com/office/officeart/2005/8/layout/vList2"/>
    <dgm:cxn modelId="{1711D9E7-6755-47E9-9027-AF35D9C31C62}" type="presParOf" srcId="{69E1406E-E5F0-45F4-9439-9EAD11635193}" destId="{B14A8F24-AA74-48DE-8D22-D76D7CB8A2FF}" srcOrd="4" destOrd="0" presId="urn:microsoft.com/office/officeart/2005/8/layout/vList2"/>
    <dgm:cxn modelId="{2EE2D1C0-6FB9-4F51-9F4B-B9E8BA03BF38}" type="presParOf" srcId="{69E1406E-E5F0-45F4-9439-9EAD11635193}" destId="{D2C4EB35-3692-46C4-A3E8-85FEA013AFDB}" srcOrd="5" destOrd="0" presId="urn:microsoft.com/office/officeart/2005/8/layout/vList2"/>
    <dgm:cxn modelId="{3D24B8CA-F31E-4178-9ADE-EFD10916DE36}" type="presParOf" srcId="{69E1406E-E5F0-45F4-9439-9EAD11635193}" destId="{E0589AE4-6E43-4D3A-B22F-252AE49C9DB0}" srcOrd="6" destOrd="0" presId="urn:microsoft.com/office/officeart/2005/8/layout/vList2"/>
    <dgm:cxn modelId="{8F29FED3-D0D8-4A64-A919-F79482D45154}" type="presParOf" srcId="{69E1406E-E5F0-45F4-9439-9EAD11635193}" destId="{E8EE9A16-4F72-4C93-BE9F-6F10B95B3E05}" srcOrd="7" destOrd="0" presId="urn:microsoft.com/office/officeart/2005/8/layout/vList2"/>
    <dgm:cxn modelId="{11228835-7F35-4519-A29D-13E6466EAC7B}" type="presParOf" srcId="{69E1406E-E5F0-45F4-9439-9EAD11635193}" destId="{5BC3EB48-79C2-447A-AFD2-2BC2D0ECC9D1}"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2FA9FEB-9F09-4BF2-BD9C-4CFC165D4BF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F7BEF25E-BF61-41CE-BD44-AF4F4A4A3EEB}">
      <dgm:prSet/>
      <dgm:spPr/>
      <dgm:t>
        <a:bodyPr/>
        <a:lstStyle/>
        <a:p>
          <a:pPr algn="ctr" rtl="0"/>
          <a:r>
            <a:rPr lang="nl-NL" dirty="0" smtClean="0"/>
            <a:t>Tandsteen</a:t>
          </a:r>
          <a:endParaRPr lang="nl-NL" dirty="0"/>
        </a:p>
      </dgm:t>
    </dgm:pt>
    <dgm:pt modelId="{0F8D7B16-60F9-4D7E-99F4-537103BEC2AA}" type="parTrans" cxnId="{F4B5AE55-62D5-4810-A578-6A527C1D305D}">
      <dgm:prSet/>
      <dgm:spPr/>
      <dgm:t>
        <a:bodyPr/>
        <a:lstStyle/>
        <a:p>
          <a:endParaRPr lang="nl-NL"/>
        </a:p>
      </dgm:t>
    </dgm:pt>
    <dgm:pt modelId="{737DF0DF-3917-413E-ACD0-1B32DB31188C}" type="sibTrans" cxnId="{F4B5AE55-62D5-4810-A578-6A527C1D305D}">
      <dgm:prSet/>
      <dgm:spPr/>
      <dgm:t>
        <a:bodyPr/>
        <a:lstStyle/>
        <a:p>
          <a:endParaRPr lang="nl-NL"/>
        </a:p>
      </dgm:t>
    </dgm:pt>
    <dgm:pt modelId="{BCE791F0-0DE5-451C-A470-FA5FE8B32C1D}" type="pres">
      <dgm:prSet presAssocID="{D2FA9FEB-9F09-4BF2-BD9C-4CFC165D4BF1}" presName="linear" presStyleCnt="0">
        <dgm:presLayoutVars>
          <dgm:animLvl val="lvl"/>
          <dgm:resizeHandles val="exact"/>
        </dgm:presLayoutVars>
      </dgm:prSet>
      <dgm:spPr/>
      <dgm:t>
        <a:bodyPr/>
        <a:lstStyle/>
        <a:p>
          <a:endParaRPr lang="nl-NL"/>
        </a:p>
      </dgm:t>
    </dgm:pt>
    <dgm:pt modelId="{817C50B3-F853-4856-958C-5AF8C28B1649}" type="pres">
      <dgm:prSet presAssocID="{F7BEF25E-BF61-41CE-BD44-AF4F4A4A3EEB}" presName="parentText" presStyleLbl="node1" presStyleIdx="0" presStyleCnt="1" custScaleX="74117">
        <dgm:presLayoutVars>
          <dgm:chMax val="0"/>
          <dgm:bulletEnabled val="1"/>
        </dgm:presLayoutVars>
      </dgm:prSet>
      <dgm:spPr/>
      <dgm:t>
        <a:bodyPr/>
        <a:lstStyle/>
        <a:p>
          <a:endParaRPr lang="nl-NL"/>
        </a:p>
      </dgm:t>
    </dgm:pt>
  </dgm:ptLst>
  <dgm:cxnLst>
    <dgm:cxn modelId="{F4B5AE55-62D5-4810-A578-6A527C1D305D}" srcId="{D2FA9FEB-9F09-4BF2-BD9C-4CFC165D4BF1}" destId="{F7BEF25E-BF61-41CE-BD44-AF4F4A4A3EEB}" srcOrd="0" destOrd="0" parTransId="{0F8D7B16-60F9-4D7E-99F4-537103BEC2AA}" sibTransId="{737DF0DF-3917-413E-ACD0-1B32DB31188C}"/>
    <dgm:cxn modelId="{5DB42262-6B07-4ECF-8D44-79AA339C5B95}" type="presOf" srcId="{F7BEF25E-BF61-41CE-BD44-AF4F4A4A3EEB}" destId="{817C50B3-F853-4856-958C-5AF8C28B1649}" srcOrd="0" destOrd="0" presId="urn:microsoft.com/office/officeart/2005/8/layout/vList2"/>
    <dgm:cxn modelId="{C4C42E39-C50E-4C32-9BF2-592E22674482}" type="presOf" srcId="{D2FA9FEB-9F09-4BF2-BD9C-4CFC165D4BF1}" destId="{BCE791F0-0DE5-451C-A470-FA5FE8B32C1D}" srcOrd="0" destOrd="0" presId="urn:microsoft.com/office/officeart/2005/8/layout/vList2"/>
    <dgm:cxn modelId="{DC446CD9-C979-4F96-9F7C-1DC883BC485C}" type="presParOf" srcId="{BCE791F0-0DE5-451C-A470-FA5FE8B32C1D}" destId="{817C50B3-F853-4856-958C-5AF8C28B16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E5A483B-673D-4DF2-8694-64F637F8E0A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4C2AB3EF-D47C-417C-9EED-2D806A2D5D22}">
      <dgm:prSet/>
      <dgm:spPr/>
      <dgm:t>
        <a:bodyPr/>
        <a:lstStyle/>
        <a:p>
          <a:pPr algn="ctr" rtl="0"/>
          <a:r>
            <a:rPr lang="nl-NL" b="1" dirty="0" smtClean="0"/>
            <a:t>Tandsteen</a:t>
          </a:r>
          <a:r>
            <a:rPr lang="nl-NL" dirty="0" smtClean="0"/>
            <a:t>: verkalkte tandplak met een ruw oppervlak</a:t>
          </a:r>
          <a:endParaRPr lang="nl-NL" dirty="0"/>
        </a:p>
      </dgm:t>
    </dgm:pt>
    <dgm:pt modelId="{CE9C30C4-4567-4952-A677-242F2459DC5B}" type="parTrans" cxnId="{E4EEAC3F-DFE0-41D8-A5EF-38AB6593CB67}">
      <dgm:prSet/>
      <dgm:spPr/>
      <dgm:t>
        <a:bodyPr/>
        <a:lstStyle/>
        <a:p>
          <a:pPr algn="ctr"/>
          <a:endParaRPr lang="nl-NL"/>
        </a:p>
      </dgm:t>
    </dgm:pt>
    <dgm:pt modelId="{61A1EDFD-CB87-402A-B182-8F5A0313FA95}" type="sibTrans" cxnId="{E4EEAC3F-DFE0-41D8-A5EF-38AB6593CB67}">
      <dgm:prSet/>
      <dgm:spPr/>
      <dgm:t>
        <a:bodyPr/>
        <a:lstStyle/>
        <a:p>
          <a:pPr algn="ctr"/>
          <a:endParaRPr lang="nl-NL"/>
        </a:p>
      </dgm:t>
    </dgm:pt>
    <dgm:pt modelId="{501ABDB4-E3B1-48B4-AB47-E36553EC46D7}">
      <dgm:prSet/>
      <dgm:spPr/>
      <dgm:t>
        <a:bodyPr/>
        <a:lstStyle/>
        <a:p>
          <a:pPr algn="ctr" rtl="0"/>
          <a:r>
            <a:rPr lang="nl-NL" smtClean="0"/>
            <a:t>Houdt tandplak en bacteriën vast aan het tandoppervlak </a:t>
          </a:r>
          <a:endParaRPr lang="nl-NL"/>
        </a:p>
      </dgm:t>
    </dgm:pt>
    <dgm:pt modelId="{3CE9C727-0F90-4280-9B8D-A3BF3E9898D8}" type="parTrans" cxnId="{F68E6F5C-CC88-423D-9B08-9C3343B022D0}">
      <dgm:prSet/>
      <dgm:spPr/>
      <dgm:t>
        <a:bodyPr/>
        <a:lstStyle/>
        <a:p>
          <a:pPr algn="ctr"/>
          <a:endParaRPr lang="nl-NL"/>
        </a:p>
      </dgm:t>
    </dgm:pt>
    <dgm:pt modelId="{0DA839DA-CC0E-4DB3-BA2B-5E692B0D6C46}" type="sibTrans" cxnId="{F68E6F5C-CC88-423D-9B08-9C3343B022D0}">
      <dgm:prSet/>
      <dgm:spPr/>
      <dgm:t>
        <a:bodyPr/>
        <a:lstStyle/>
        <a:p>
          <a:pPr algn="ctr"/>
          <a:endParaRPr lang="nl-NL"/>
        </a:p>
      </dgm:t>
    </dgm:pt>
    <dgm:pt modelId="{EF9861EF-1C29-49BA-98A1-7DD4692FD006}">
      <dgm:prSet/>
      <dgm:spPr/>
      <dgm:t>
        <a:bodyPr/>
        <a:lstStyle/>
        <a:p>
          <a:pPr algn="ctr" rtl="0"/>
          <a:r>
            <a:rPr lang="nl-NL" smtClean="0"/>
            <a:t>Kan daardoor indirect leiden tot irritatie en ontsteking van het tandvlees. </a:t>
          </a:r>
          <a:endParaRPr lang="nl-NL"/>
        </a:p>
      </dgm:t>
    </dgm:pt>
    <dgm:pt modelId="{D1DA431D-919F-4487-B4C3-6F331B4AEAF0}" type="parTrans" cxnId="{58D59EB2-F1F3-45C0-B9A4-8BF5B9DFCCBF}">
      <dgm:prSet/>
      <dgm:spPr/>
      <dgm:t>
        <a:bodyPr/>
        <a:lstStyle/>
        <a:p>
          <a:pPr algn="ctr"/>
          <a:endParaRPr lang="nl-NL"/>
        </a:p>
      </dgm:t>
    </dgm:pt>
    <dgm:pt modelId="{6081BD08-A5D0-4077-8E23-36C8B4811697}" type="sibTrans" cxnId="{58D59EB2-F1F3-45C0-B9A4-8BF5B9DFCCBF}">
      <dgm:prSet/>
      <dgm:spPr/>
      <dgm:t>
        <a:bodyPr/>
        <a:lstStyle/>
        <a:p>
          <a:pPr algn="ctr"/>
          <a:endParaRPr lang="nl-NL"/>
        </a:p>
      </dgm:t>
    </dgm:pt>
    <dgm:pt modelId="{4EEFE8E3-D064-454D-B8A2-CB22D0C90C7B}">
      <dgm:prSet/>
      <dgm:spPr/>
      <dgm:t>
        <a:bodyPr/>
        <a:lstStyle/>
        <a:p>
          <a:pPr algn="ctr" rtl="0"/>
          <a:r>
            <a:rPr lang="nl-NL" dirty="0" smtClean="0"/>
            <a:t>Is hard </a:t>
          </a:r>
          <a:r>
            <a:rPr lang="nl-NL" dirty="0" smtClean="0">
              <a:sym typeface="Wingdings" pitchFamily="2" charset="2"/>
            </a:rPr>
            <a:t> verdwijnt niet door poetsen kan</a:t>
          </a:r>
          <a:r>
            <a:rPr lang="nl-NL" dirty="0" smtClean="0"/>
            <a:t> alleen door de tandarts of mondhygiënist worden verwijderd.</a:t>
          </a:r>
          <a:endParaRPr lang="nl-NL" dirty="0"/>
        </a:p>
      </dgm:t>
    </dgm:pt>
    <dgm:pt modelId="{BC1139BA-149D-4067-9EA3-DD62860C685C}" type="parTrans" cxnId="{23385B68-41E7-46A0-A455-642CF36B1633}">
      <dgm:prSet/>
      <dgm:spPr/>
      <dgm:t>
        <a:bodyPr/>
        <a:lstStyle/>
        <a:p>
          <a:pPr algn="ctr"/>
          <a:endParaRPr lang="nl-NL"/>
        </a:p>
      </dgm:t>
    </dgm:pt>
    <dgm:pt modelId="{DAE2B6F0-A9FE-43EB-BD62-CF3CEE3511F9}" type="sibTrans" cxnId="{23385B68-41E7-46A0-A455-642CF36B1633}">
      <dgm:prSet/>
      <dgm:spPr/>
      <dgm:t>
        <a:bodyPr/>
        <a:lstStyle/>
        <a:p>
          <a:pPr algn="ctr"/>
          <a:endParaRPr lang="nl-NL"/>
        </a:p>
      </dgm:t>
    </dgm:pt>
    <dgm:pt modelId="{EF4C133F-3F76-44C3-AF79-32F970F53558}" type="pres">
      <dgm:prSet presAssocID="{1E5A483B-673D-4DF2-8694-64F637F8E0A1}" presName="linear" presStyleCnt="0">
        <dgm:presLayoutVars>
          <dgm:animLvl val="lvl"/>
          <dgm:resizeHandles val="exact"/>
        </dgm:presLayoutVars>
      </dgm:prSet>
      <dgm:spPr/>
      <dgm:t>
        <a:bodyPr/>
        <a:lstStyle/>
        <a:p>
          <a:endParaRPr lang="nl-NL"/>
        </a:p>
      </dgm:t>
    </dgm:pt>
    <dgm:pt modelId="{1F4A6233-CCB5-4856-8491-D74FCD0BC775}" type="pres">
      <dgm:prSet presAssocID="{4C2AB3EF-D47C-417C-9EED-2D806A2D5D22}" presName="parentText" presStyleLbl="node1" presStyleIdx="0" presStyleCnt="4">
        <dgm:presLayoutVars>
          <dgm:chMax val="0"/>
          <dgm:bulletEnabled val="1"/>
        </dgm:presLayoutVars>
      </dgm:prSet>
      <dgm:spPr/>
      <dgm:t>
        <a:bodyPr/>
        <a:lstStyle/>
        <a:p>
          <a:endParaRPr lang="nl-NL"/>
        </a:p>
      </dgm:t>
    </dgm:pt>
    <dgm:pt modelId="{045B3764-6249-4630-B9C6-53A114D57300}" type="pres">
      <dgm:prSet presAssocID="{61A1EDFD-CB87-402A-B182-8F5A0313FA95}" presName="spacer" presStyleCnt="0"/>
      <dgm:spPr/>
    </dgm:pt>
    <dgm:pt modelId="{1AC6E877-B147-4806-9144-F86A1F6F5168}" type="pres">
      <dgm:prSet presAssocID="{501ABDB4-E3B1-48B4-AB47-E36553EC46D7}" presName="parentText" presStyleLbl="node1" presStyleIdx="1" presStyleCnt="4">
        <dgm:presLayoutVars>
          <dgm:chMax val="0"/>
          <dgm:bulletEnabled val="1"/>
        </dgm:presLayoutVars>
      </dgm:prSet>
      <dgm:spPr/>
      <dgm:t>
        <a:bodyPr/>
        <a:lstStyle/>
        <a:p>
          <a:endParaRPr lang="nl-NL"/>
        </a:p>
      </dgm:t>
    </dgm:pt>
    <dgm:pt modelId="{6A02D32B-BC43-4B26-83D5-0FE8D31D5BAC}" type="pres">
      <dgm:prSet presAssocID="{0DA839DA-CC0E-4DB3-BA2B-5E692B0D6C46}" presName="spacer" presStyleCnt="0"/>
      <dgm:spPr/>
    </dgm:pt>
    <dgm:pt modelId="{E72D656D-2DC5-4FE5-8587-61B3739385AA}" type="pres">
      <dgm:prSet presAssocID="{EF9861EF-1C29-49BA-98A1-7DD4692FD006}" presName="parentText" presStyleLbl="node1" presStyleIdx="2" presStyleCnt="4">
        <dgm:presLayoutVars>
          <dgm:chMax val="0"/>
          <dgm:bulletEnabled val="1"/>
        </dgm:presLayoutVars>
      </dgm:prSet>
      <dgm:spPr/>
      <dgm:t>
        <a:bodyPr/>
        <a:lstStyle/>
        <a:p>
          <a:endParaRPr lang="nl-NL"/>
        </a:p>
      </dgm:t>
    </dgm:pt>
    <dgm:pt modelId="{FC5B6B1D-508C-46BF-AFD7-B37ADF918CD8}" type="pres">
      <dgm:prSet presAssocID="{6081BD08-A5D0-4077-8E23-36C8B4811697}" presName="spacer" presStyleCnt="0"/>
      <dgm:spPr/>
    </dgm:pt>
    <dgm:pt modelId="{97AEBA0E-5072-4B4D-8550-CC86A6C49F21}" type="pres">
      <dgm:prSet presAssocID="{4EEFE8E3-D064-454D-B8A2-CB22D0C90C7B}" presName="parentText" presStyleLbl="node1" presStyleIdx="3" presStyleCnt="4">
        <dgm:presLayoutVars>
          <dgm:chMax val="0"/>
          <dgm:bulletEnabled val="1"/>
        </dgm:presLayoutVars>
      </dgm:prSet>
      <dgm:spPr/>
      <dgm:t>
        <a:bodyPr/>
        <a:lstStyle/>
        <a:p>
          <a:endParaRPr lang="nl-NL"/>
        </a:p>
      </dgm:t>
    </dgm:pt>
  </dgm:ptLst>
  <dgm:cxnLst>
    <dgm:cxn modelId="{F68E6F5C-CC88-423D-9B08-9C3343B022D0}" srcId="{1E5A483B-673D-4DF2-8694-64F637F8E0A1}" destId="{501ABDB4-E3B1-48B4-AB47-E36553EC46D7}" srcOrd="1" destOrd="0" parTransId="{3CE9C727-0F90-4280-9B8D-A3BF3E9898D8}" sibTransId="{0DA839DA-CC0E-4DB3-BA2B-5E692B0D6C46}"/>
    <dgm:cxn modelId="{58D59EB2-F1F3-45C0-B9A4-8BF5B9DFCCBF}" srcId="{1E5A483B-673D-4DF2-8694-64F637F8E0A1}" destId="{EF9861EF-1C29-49BA-98A1-7DD4692FD006}" srcOrd="2" destOrd="0" parTransId="{D1DA431D-919F-4487-B4C3-6F331B4AEAF0}" sibTransId="{6081BD08-A5D0-4077-8E23-36C8B4811697}"/>
    <dgm:cxn modelId="{23385B68-41E7-46A0-A455-642CF36B1633}" srcId="{1E5A483B-673D-4DF2-8694-64F637F8E0A1}" destId="{4EEFE8E3-D064-454D-B8A2-CB22D0C90C7B}" srcOrd="3" destOrd="0" parTransId="{BC1139BA-149D-4067-9EA3-DD62860C685C}" sibTransId="{DAE2B6F0-A9FE-43EB-BD62-CF3CEE3511F9}"/>
    <dgm:cxn modelId="{D3AB0BD7-F320-433C-BD24-FE6BC1A09C13}" type="presOf" srcId="{501ABDB4-E3B1-48B4-AB47-E36553EC46D7}" destId="{1AC6E877-B147-4806-9144-F86A1F6F5168}" srcOrd="0" destOrd="0" presId="urn:microsoft.com/office/officeart/2005/8/layout/vList2"/>
    <dgm:cxn modelId="{6365EF63-4F08-437D-9210-9B995A3A6A30}" type="presOf" srcId="{4EEFE8E3-D064-454D-B8A2-CB22D0C90C7B}" destId="{97AEBA0E-5072-4B4D-8550-CC86A6C49F21}" srcOrd="0" destOrd="0" presId="urn:microsoft.com/office/officeart/2005/8/layout/vList2"/>
    <dgm:cxn modelId="{704A46C0-7B4C-4849-ADA3-CD04D6AAB62A}" type="presOf" srcId="{4C2AB3EF-D47C-417C-9EED-2D806A2D5D22}" destId="{1F4A6233-CCB5-4856-8491-D74FCD0BC775}" srcOrd="0" destOrd="0" presId="urn:microsoft.com/office/officeart/2005/8/layout/vList2"/>
    <dgm:cxn modelId="{CD7268AD-1DDE-4895-99F1-12C9457B707C}" type="presOf" srcId="{1E5A483B-673D-4DF2-8694-64F637F8E0A1}" destId="{EF4C133F-3F76-44C3-AF79-32F970F53558}" srcOrd="0" destOrd="0" presId="urn:microsoft.com/office/officeart/2005/8/layout/vList2"/>
    <dgm:cxn modelId="{E5F9A203-6450-40BC-BC1F-3EA3ED743A6E}" type="presOf" srcId="{EF9861EF-1C29-49BA-98A1-7DD4692FD006}" destId="{E72D656D-2DC5-4FE5-8587-61B3739385AA}" srcOrd="0" destOrd="0" presId="urn:microsoft.com/office/officeart/2005/8/layout/vList2"/>
    <dgm:cxn modelId="{E4EEAC3F-DFE0-41D8-A5EF-38AB6593CB67}" srcId="{1E5A483B-673D-4DF2-8694-64F637F8E0A1}" destId="{4C2AB3EF-D47C-417C-9EED-2D806A2D5D22}" srcOrd="0" destOrd="0" parTransId="{CE9C30C4-4567-4952-A677-242F2459DC5B}" sibTransId="{61A1EDFD-CB87-402A-B182-8F5A0313FA95}"/>
    <dgm:cxn modelId="{D15D6DF6-4A96-422F-BCB7-8CCF4789EFDE}" type="presParOf" srcId="{EF4C133F-3F76-44C3-AF79-32F970F53558}" destId="{1F4A6233-CCB5-4856-8491-D74FCD0BC775}" srcOrd="0" destOrd="0" presId="urn:microsoft.com/office/officeart/2005/8/layout/vList2"/>
    <dgm:cxn modelId="{B7FF29E4-E747-44A9-A088-389E6F18D68A}" type="presParOf" srcId="{EF4C133F-3F76-44C3-AF79-32F970F53558}" destId="{045B3764-6249-4630-B9C6-53A114D57300}" srcOrd="1" destOrd="0" presId="urn:microsoft.com/office/officeart/2005/8/layout/vList2"/>
    <dgm:cxn modelId="{AE1E6605-A065-4C6A-A8D2-E9BD38A94D83}" type="presParOf" srcId="{EF4C133F-3F76-44C3-AF79-32F970F53558}" destId="{1AC6E877-B147-4806-9144-F86A1F6F5168}" srcOrd="2" destOrd="0" presId="urn:microsoft.com/office/officeart/2005/8/layout/vList2"/>
    <dgm:cxn modelId="{0C497D46-7CEF-40FE-BE3F-D0A8FCF6C146}" type="presParOf" srcId="{EF4C133F-3F76-44C3-AF79-32F970F53558}" destId="{6A02D32B-BC43-4B26-83D5-0FE8D31D5BAC}" srcOrd="3" destOrd="0" presId="urn:microsoft.com/office/officeart/2005/8/layout/vList2"/>
    <dgm:cxn modelId="{E7F8596E-E0EB-4874-AFE7-1631C6764501}" type="presParOf" srcId="{EF4C133F-3F76-44C3-AF79-32F970F53558}" destId="{E72D656D-2DC5-4FE5-8587-61B3739385AA}" srcOrd="4" destOrd="0" presId="urn:microsoft.com/office/officeart/2005/8/layout/vList2"/>
    <dgm:cxn modelId="{9483AF71-82FD-42AA-A07C-3E31FCE07A12}" type="presParOf" srcId="{EF4C133F-3F76-44C3-AF79-32F970F53558}" destId="{FC5B6B1D-508C-46BF-AFD7-B37ADF918CD8}" srcOrd="5" destOrd="0" presId="urn:microsoft.com/office/officeart/2005/8/layout/vList2"/>
    <dgm:cxn modelId="{4D92EA43-3CCD-4890-98D2-B59517B71D81}" type="presParOf" srcId="{EF4C133F-3F76-44C3-AF79-32F970F53558}" destId="{97AEBA0E-5072-4B4D-8550-CC86A6C49F2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967ED4-4EE9-4434-A5B6-C217FCE247BE}"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E357EF36-7491-4864-BD7A-EE63767FD8A0}">
      <dgm:prSet/>
      <dgm:spPr/>
      <dgm:t>
        <a:bodyPr/>
        <a:lstStyle/>
        <a:p>
          <a:pPr algn="ctr" rtl="0"/>
          <a:r>
            <a:rPr lang="nl-NL" b="1" dirty="0" smtClean="0"/>
            <a:t>Tips voor een gezond gebit</a:t>
          </a:r>
          <a:endParaRPr lang="nl-NL" dirty="0"/>
        </a:p>
      </dgm:t>
    </dgm:pt>
    <dgm:pt modelId="{DB926CC0-BA40-466D-9B47-D02837651229}" type="parTrans" cxnId="{0F4C2C5B-4B34-4B9B-92A6-33FC78E1FCB0}">
      <dgm:prSet/>
      <dgm:spPr/>
      <dgm:t>
        <a:bodyPr/>
        <a:lstStyle/>
        <a:p>
          <a:endParaRPr lang="nl-NL"/>
        </a:p>
      </dgm:t>
    </dgm:pt>
    <dgm:pt modelId="{3319BE54-7713-4A45-AFAE-DB7999301D75}" type="sibTrans" cxnId="{0F4C2C5B-4B34-4B9B-92A6-33FC78E1FCB0}">
      <dgm:prSet/>
      <dgm:spPr/>
      <dgm:t>
        <a:bodyPr/>
        <a:lstStyle/>
        <a:p>
          <a:endParaRPr lang="nl-NL"/>
        </a:p>
      </dgm:t>
    </dgm:pt>
    <dgm:pt modelId="{E78786D1-D68F-47EF-875F-0054006EE140}" type="pres">
      <dgm:prSet presAssocID="{4B967ED4-4EE9-4434-A5B6-C217FCE247BE}" presName="linear" presStyleCnt="0">
        <dgm:presLayoutVars>
          <dgm:animLvl val="lvl"/>
          <dgm:resizeHandles val="exact"/>
        </dgm:presLayoutVars>
      </dgm:prSet>
      <dgm:spPr/>
      <dgm:t>
        <a:bodyPr/>
        <a:lstStyle/>
        <a:p>
          <a:endParaRPr lang="nl-NL"/>
        </a:p>
      </dgm:t>
    </dgm:pt>
    <dgm:pt modelId="{D9E076D2-FC4E-4D57-8019-4E3EBBF92DAF}" type="pres">
      <dgm:prSet presAssocID="{E357EF36-7491-4864-BD7A-EE63767FD8A0}" presName="parentText" presStyleLbl="node1" presStyleIdx="0" presStyleCnt="1">
        <dgm:presLayoutVars>
          <dgm:chMax val="0"/>
          <dgm:bulletEnabled val="1"/>
        </dgm:presLayoutVars>
      </dgm:prSet>
      <dgm:spPr/>
      <dgm:t>
        <a:bodyPr/>
        <a:lstStyle/>
        <a:p>
          <a:endParaRPr lang="nl-NL"/>
        </a:p>
      </dgm:t>
    </dgm:pt>
  </dgm:ptLst>
  <dgm:cxnLst>
    <dgm:cxn modelId="{0F4C2C5B-4B34-4B9B-92A6-33FC78E1FCB0}" srcId="{4B967ED4-4EE9-4434-A5B6-C217FCE247BE}" destId="{E357EF36-7491-4864-BD7A-EE63767FD8A0}" srcOrd="0" destOrd="0" parTransId="{DB926CC0-BA40-466D-9B47-D02837651229}" sibTransId="{3319BE54-7713-4A45-AFAE-DB7999301D75}"/>
    <dgm:cxn modelId="{F20D2A3D-36CA-48EB-B00D-EA5B4F3F644C}" type="presOf" srcId="{E357EF36-7491-4864-BD7A-EE63767FD8A0}" destId="{D9E076D2-FC4E-4D57-8019-4E3EBBF92DAF}" srcOrd="0" destOrd="0" presId="urn:microsoft.com/office/officeart/2005/8/layout/vList2"/>
    <dgm:cxn modelId="{528B24EA-B9AD-404C-98C5-97CFF6DA7008}" type="presOf" srcId="{4B967ED4-4EE9-4434-A5B6-C217FCE247BE}" destId="{E78786D1-D68F-47EF-875F-0054006EE140}" srcOrd="0" destOrd="0" presId="urn:microsoft.com/office/officeart/2005/8/layout/vList2"/>
    <dgm:cxn modelId="{35C5BB6F-E578-4D40-8F63-6CDCC40CC9CE}" type="presParOf" srcId="{E78786D1-D68F-47EF-875F-0054006EE140}" destId="{D9E076D2-FC4E-4D57-8019-4E3EBBF92D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C528646-CA07-4351-90AB-524334624307}"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nl-NL"/>
        </a:p>
      </dgm:t>
    </dgm:pt>
    <dgm:pt modelId="{293DF098-1097-4C82-8430-51C35EE4F809}">
      <dgm:prSet/>
      <dgm:spPr/>
      <dgm:t>
        <a:bodyPr/>
        <a:lstStyle/>
        <a:p>
          <a:pPr rtl="0"/>
          <a:r>
            <a:rPr lang="nl-NL" smtClean="0"/>
            <a:t>Niet teveel tussendoortjes!</a:t>
          </a:r>
          <a:endParaRPr lang="nl-NL"/>
        </a:p>
      </dgm:t>
    </dgm:pt>
    <dgm:pt modelId="{1F319165-CD0D-472F-900E-2E18F1F15E29}" type="parTrans" cxnId="{4771AA00-5193-451B-842C-5E70CE24525A}">
      <dgm:prSet/>
      <dgm:spPr/>
      <dgm:t>
        <a:bodyPr/>
        <a:lstStyle/>
        <a:p>
          <a:endParaRPr lang="nl-NL"/>
        </a:p>
      </dgm:t>
    </dgm:pt>
    <dgm:pt modelId="{B4864DFB-F6CD-4904-AAA1-A0C4712B20D4}" type="sibTrans" cxnId="{4771AA00-5193-451B-842C-5E70CE24525A}">
      <dgm:prSet/>
      <dgm:spPr/>
      <dgm:t>
        <a:bodyPr/>
        <a:lstStyle/>
        <a:p>
          <a:endParaRPr lang="nl-NL"/>
        </a:p>
      </dgm:t>
    </dgm:pt>
    <dgm:pt modelId="{6EAEB002-3A11-4DB4-A5CA-026B2B5AFA3A}">
      <dgm:prSet/>
      <dgm:spPr/>
      <dgm:t>
        <a:bodyPr/>
        <a:lstStyle/>
        <a:p>
          <a:pPr rtl="0"/>
          <a:r>
            <a:rPr lang="nl-NL" dirty="0" smtClean="0"/>
            <a:t>2 keer per dag je tanden poetsen</a:t>
          </a:r>
          <a:endParaRPr lang="nl-NL" dirty="0"/>
        </a:p>
      </dgm:t>
    </dgm:pt>
    <dgm:pt modelId="{E09F919A-682B-4B10-A343-B04594762589}" type="parTrans" cxnId="{118BBEDA-DBF4-4580-910B-94B238F0E5EC}">
      <dgm:prSet/>
      <dgm:spPr/>
      <dgm:t>
        <a:bodyPr/>
        <a:lstStyle/>
        <a:p>
          <a:endParaRPr lang="nl-NL"/>
        </a:p>
      </dgm:t>
    </dgm:pt>
    <dgm:pt modelId="{37B21476-4926-4DBE-9A75-F92BACD52F6A}" type="sibTrans" cxnId="{118BBEDA-DBF4-4580-910B-94B238F0E5EC}">
      <dgm:prSet/>
      <dgm:spPr/>
      <dgm:t>
        <a:bodyPr/>
        <a:lstStyle/>
        <a:p>
          <a:endParaRPr lang="nl-NL"/>
        </a:p>
      </dgm:t>
    </dgm:pt>
    <dgm:pt modelId="{D68BE830-0C42-43E3-AD9D-0E5348B73669}">
      <dgm:prSet/>
      <dgm:spPr/>
      <dgm:t>
        <a:bodyPr/>
        <a:lstStyle/>
        <a:p>
          <a:pPr rtl="0"/>
          <a:r>
            <a:rPr lang="nl-NL" smtClean="0"/>
            <a:t>Gebruik tandpasta met fluoride.</a:t>
          </a:r>
          <a:endParaRPr lang="nl-NL"/>
        </a:p>
      </dgm:t>
    </dgm:pt>
    <dgm:pt modelId="{5D0B21B9-6A85-4175-A815-FE06AFEC8741}" type="parTrans" cxnId="{C0C30A0B-712A-4689-B922-DF382A913E3C}">
      <dgm:prSet/>
      <dgm:spPr/>
      <dgm:t>
        <a:bodyPr/>
        <a:lstStyle/>
        <a:p>
          <a:endParaRPr lang="nl-NL"/>
        </a:p>
      </dgm:t>
    </dgm:pt>
    <dgm:pt modelId="{8FE5730F-63BC-4D59-8365-DABCC175AA5E}" type="sibTrans" cxnId="{C0C30A0B-712A-4689-B922-DF382A913E3C}">
      <dgm:prSet/>
      <dgm:spPr/>
      <dgm:t>
        <a:bodyPr/>
        <a:lstStyle/>
        <a:p>
          <a:endParaRPr lang="nl-NL"/>
        </a:p>
      </dgm:t>
    </dgm:pt>
    <dgm:pt modelId="{79242CF5-A1E4-40A9-BFAC-B8AFFC20B9BE}">
      <dgm:prSet/>
      <dgm:spPr/>
      <dgm:t>
        <a:bodyPr/>
        <a:lstStyle/>
        <a:p>
          <a:pPr rtl="0"/>
          <a:r>
            <a:rPr lang="nl-NL" smtClean="0"/>
            <a:t>Van het tandvlees af poetsen.</a:t>
          </a:r>
          <a:endParaRPr lang="nl-NL"/>
        </a:p>
      </dgm:t>
    </dgm:pt>
    <dgm:pt modelId="{20856284-CF78-4E53-A0AF-174BDCD1C06A}" type="parTrans" cxnId="{BA7666A7-BC08-4A6E-B432-3264E5C96D2D}">
      <dgm:prSet/>
      <dgm:spPr/>
      <dgm:t>
        <a:bodyPr/>
        <a:lstStyle/>
        <a:p>
          <a:endParaRPr lang="nl-NL"/>
        </a:p>
      </dgm:t>
    </dgm:pt>
    <dgm:pt modelId="{1D623877-FFFB-4EEE-9A67-478AF1FD263B}" type="sibTrans" cxnId="{BA7666A7-BC08-4A6E-B432-3264E5C96D2D}">
      <dgm:prSet/>
      <dgm:spPr/>
      <dgm:t>
        <a:bodyPr/>
        <a:lstStyle/>
        <a:p>
          <a:endParaRPr lang="nl-NL"/>
        </a:p>
      </dgm:t>
    </dgm:pt>
    <dgm:pt modelId="{CDB769B6-683C-41C7-89D1-6F0F6B918318}">
      <dgm:prSet/>
      <dgm:spPr/>
      <dgm:t>
        <a:bodyPr/>
        <a:lstStyle/>
        <a:p>
          <a:pPr rtl="0"/>
          <a:r>
            <a:rPr lang="nl-NL" smtClean="0"/>
            <a:t>Poets ook regelmatig je tong!</a:t>
          </a:r>
          <a:endParaRPr lang="nl-NL"/>
        </a:p>
      </dgm:t>
    </dgm:pt>
    <dgm:pt modelId="{0E2F4F84-496E-4CBD-8828-BBF1B2F2B75E}" type="parTrans" cxnId="{6FA08768-B78A-45F2-BE27-3B8DAD425FA0}">
      <dgm:prSet/>
      <dgm:spPr/>
      <dgm:t>
        <a:bodyPr/>
        <a:lstStyle/>
        <a:p>
          <a:endParaRPr lang="nl-NL"/>
        </a:p>
      </dgm:t>
    </dgm:pt>
    <dgm:pt modelId="{A3448721-A5A6-4097-B378-E2C714586444}" type="sibTrans" cxnId="{6FA08768-B78A-45F2-BE27-3B8DAD425FA0}">
      <dgm:prSet/>
      <dgm:spPr/>
      <dgm:t>
        <a:bodyPr/>
        <a:lstStyle/>
        <a:p>
          <a:endParaRPr lang="nl-NL"/>
        </a:p>
      </dgm:t>
    </dgm:pt>
    <dgm:pt modelId="{2AC5486B-F7F4-4FED-94D1-67C1159FD701}">
      <dgm:prSet/>
      <dgm:spPr/>
      <dgm:t>
        <a:bodyPr/>
        <a:lstStyle/>
        <a:p>
          <a:pPr rtl="0"/>
          <a:r>
            <a:rPr lang="nl-NL" dirty="0" smtClean="0"/>
            <a:t>Maak 1 keer per dag je spleetjes schoon.</a:t>
          </a:r>
          <a:endParaRPr lang="nl-NL" dirty="0"/>
        </a:p>
      </dgm:t>
    </dgm:pt>
    <dgm:pt modelId="{1AAC462A-137D-420E-ACFA-17BDE80735E3}" type="parTrans" cxnId="{C2FCB171-CA9F-4607-926D-459A9FDEF500}">
      <dgm:prSet/>
      <dgm:spPr/>
      <dgm:t>
        <a:bodyPr/>
        <a:lstStyle/>
        <a:p>
          <a:endParaRPr lang="nl-NL"/>
        </a:p>
      </dgm:t>
    </dgm:pt>
    <dgm:pt modelId="{C59EBD41-D3C4-405D-A761-219926EE6758}" type="sibTrans" cxnId="{C2FCB171-CA9F-4607-926D-459A9FDEF500}">
      <dgm:prSet/>
      <dgm:spPr/>
      <dgm:t>
        <a:bodyPr/>
        <a:lstStyle/>
        <a:p>
          <a:endParaRPr lang="nl-NL"/>
        </a:p>
      </dgm:t>
    </dgm:pt>
    <dgm:pt modelId="{EF6ABDC5-3C4C-42D8-B4C0-63569816C72C}">
      <dgm:prSet/>
      <dgm:spPr/>
      <dgm:t>
        <a:bodyPr/>
        <a:lstStyle/>
        <a:p>
          <a:pPr rtl="0"/>
          <a:r>
            <a:rPr lang="nl-NL" smtClean="0"/>
            <a:t>Poets ook je tandvlees mee.</a:t>
          </a:r>
          <a:endParaRPr lang="nl-NL"/>
        </a:p>
      </dgm:t>
    </dgm:pt>
    <dgm:pt modelId="{9C07D9D8-B87A-4DFD-BEB9-D9873BD1C8CC}" type="parTrans" cxnId="{AB227329-1586-4834-B827-BE484D723175}">
      <dgm:prSet/>
      <dgm:spPr/>
      <dgm:t>
        <a:bodyPr/>
        <a:lstStyle/>
        <a:p>
          <a:endParaRPr lang="nl-NL"/>
        </a:p>
      </dgm:t>
    </dgm:pt>
    <dgm:pt modelId="{9ACDA2B9-4D25-4417-A120-60BC2710108C}" type="sibTrans" cxnId="{AB227329-1586-4834-B827-BE484D723175}">
      <dgm:prSet/>
      <dgm:spPr/>
      <dgm:t>
        <a:bodyPr/>
        <a:lstStyle/>
        <a:p>
          <a:endParaRPr lang="nl-NL"/>
        </a:p>
      </dgm:t>
    </dgm:pt>
    <dgm:pt modelId="{D641C0EE-49D0-4610-9CC4-C16E0FF64713}">
      <dgm:prSet/>
      <dgm:spPr/>
      <dgm:t>
        <a:bodyPr/>
        <a:lstStyle/>
        <a:p>
          <a:pPr rtl="0"/>
          <a:r>
            <a:rPr lang="nl-NL" dirty="0" smtClean="0"/>
            <a:t>Drink niet teveel frisdrank (suiker!!)</a:t>
          </a:r>
          <a:endParaRPr lang="nl-NL" dirty="0"/>
        </a:p>
      </dgm:t>
    </dgm:pt>
    <dgm:pt modelId="{71D468E7-A258-4CA7-8CDD-28B45AC4AAD0}" type="parTrans" cxnId="{0A7CF0C5-34F6-4134-9F14-0D8AFF5D5B40}">
      <dgm:prSet/>
      <dgm:spPr/>
      <dgm:t>
        <a:bodyPr/>
        <a:lstStyle/>
        <a:p>
          <a:endParaRPr lang="nl-NL"/>
        </a:p>
      </dgm:t>
    </dgm:pt>
    <dgm:pt modelId="{C08A7B38-DCF8-4C18-80C4-76C188CFF6E7}" type="sibTrans" cxnId="{0A7CF0C5-34F6-4134-9F14-0D8AFF5D5B40}">
      <dgm:prSet/>
      <dgm:spPr/>
      <dgm:t>
        <a:bodyPr/>
        <a:lstStyle/>
        <a:p>
          <a:endParaRPr lang="nl-NL"/>
        </a:p>
      </dgm:t>
    </dgm:pt>
    <dgm:pt modelId="{6670A9B8-5047-49B8-8DAB-C5DA043C2EB9}">
      <dgm:prSet/>
      <dgm:spPr/>
      <dgm:t>
        <a:bodyPr/>
        <a:lstStyle/>
        <a:p>
          <a:pPr rtl="0"/>
          <a:r>
            <a:rPr lang="nl-NL" smtClean="0"/>
            <a:t>Ga regelmatig naar de tandarts!</a:t>
          </a:r>
          <a:endParaRPr lang="nl-NL"/>
        </a:p>
      </dgm:t>
    </dgm:pt>
    <dgm:pt modelId="{277AEF81-FC54-4FEF-AC65-C4B88518ED1B}" type="parTrans" cxnId="{0D86D96D-13BA-470C-A272-F1C60206032C}">
      <dgm:prSet/>
      <dgm:spPr/>
      <dgm:t>
        <a:bodyPr/>
        <a:lstStyle/>
        <a:p>
          <a:endParaRPr lang="nl-NL"/>
        </a:p>
      </dgm:t>
    </dgm:pt>
    <dgm:pt modelId="{38C197B6-E919-48AD-92CB-E0CCC5F9355D}" type="sibTrans" cxnId="{0D86D96D-13BA-470C-A272-F1C60206032C}">
      <dgm:prSet/>
      <dgm:spPr/>
      <dgm:t>
        <a:bodyPr/>
        <a:lstStyle/>
        <a:p>
          <a:endParaRPr lang="nl-NL"/>
        </a:p>
      </dgm:t>
    </dgm:pt>
    <dgm:pt modelId="{94B14A1B-B9B3-4268-96F8-3803D39EF589}" type="pres">
      <dgm:prSet presAssocID="{3C528646-CA07-4351-90AB-524334624307}" presName="compositeShape" presStyleCnt="0">
        <dgm:presLayoutVars>
          <dgm:dir/>
          <dgm:resizeHandles/>
        </dgm:presLayoutVars>
      </dgm:prSet>
      <dgm:spPr/>
      <dgm:t>
        <a:bodyPr/>
        <a:lstStyle/>
        <a:p>
          <a:endParaRPr lang="nl-NL"/>
        </a:p>
      </dgm:t>
    </dgm:pt>
    <dgm:pt modelId="{2A965E0F-A890-4B28-B819-FB57D12E4D6E}" type="pres">
      <dgm:prSet presAssocID="{3C528646-CA07-4351-90AB-524334624307}" presName="pyramid" presStyleLbl="node1" presStyleIdx="0" presStyleCnt="1"/>
      <dgm:spPr/>
    </dgm:pt>
    <dgm:pt modelId="{E1C70D0B-9944-4DFA-9ACB-3D4963A7F2D3}" type="pres">
      <dgm:prSet presAssocID="{3C528646-CA07-4351-90AB-524334624307}" presName="theList" presStyleCnt="0"/>
      <dgm:spPr/>
    </dgm:pt>
    <dgm:pt modelId="{64AC0555-6C42-4E73-928A-4EC8DE9922D3}" type="pres">
      <dgm:prSet presAssocID="{293DF098-1097-4C82-8430-51C35EE4F809}" presName="aNode" presStyleLbl="fgAcc1" presStyleIdx="0" presStyleCnt="9" custScaleX="120894">
        <dgm:presLayoutVars>
          <dgm:bulletEnabled val="1"/>
        </dgm:presLayoutVars>
      </dgm:prSet>
      <dgm:spPr/>
      <dgm:t>
        <a:bodyPr/>
        <a:lstStyle/>
        <a:p>
          <a:endParaRPr lang="nl-NL"/>
        </a:p>
      </dgm:t>
    </dgm:pt>
    <dgm:pt modelId="{56CBA2F7-AC0E-4A09-BBBA-7FDC574216FD}" type="pres">
      <dgm:prSet presAssocID="{293DF098-1097-4C82-8430-51C35EE4F809}" presName="aSpace" presStyleCnt="0"/>
      <dgm:spPr/>
    </dgm:pt>
    <dgm:pt modelId="{248F25E7-7615-4C6F-ACB9-5AB19C4375C5}" type="pres">
      <dgm:prSet presAssocID="{6EAEB002-3A11-4DB4-A5CA-026B2B5AFA3A}" presName="aNode" presStyleLbl="fgAcc1" presStyleIdx="1" presStyleCnt="9" custScaleX="123135">
        <dgm:presLayoutVars>
          <dgm:bulletEnabled val="1"/>
        </dgm:presLayoutVars>
      </dgm:prSet>
      <dgm:spPr/>
      <dgm:t>
        <a:bodyPr/>
        <a:lstStyle/>
        <a:p>
          <a:endParaRPr lang="nl-NL"/>
        </a:p>
      </dgm:t>
    </dgm:pt>
    <dgm:pt modelId="{4DAC2EDD-788D-4CEE-8B4B-A2F9795DBBF9}" type="pres">
      <dgm:prSet presAssocID="{6EAEB002-3A11-4DB4-A5CA-026B2B5AFA3A}" presName="aSpace" presStyleCnt="0"/>
      <dgm:spPr/>
    </dgm:pt>
    <dgm:pt modelId="{35CB271E-1FF9-4E77-9E4A-DCC4E6AB7EA0}" type="pres">
      <dgm:prSet presAssocID="{D68BE830-0C42-43E3-AD9D-0E5348B73669}" presName="aNode" presStyleLbl="fgAcc1" presStyleIdx="2" presStyleCnt="9" custScaleX="123099">
        <dgm:presLayoutVars>
          <dgm:bulletEnabled val="1"/>
        </dgm:presLayoutVars>
      </dgm:prSet>
      <dgm:spPr/>
      <dgm:t>
        <a:bodyPr/>
        <a:lstStyle/>
        <a:p>
          <a:endParaRPr lang="nl-NL"/>
        </a:p>
      </dgm:t>
    </dgm:pt>
    <dgm:pt modelId="{61AC383B-35D1-44A8-A6FC-F649782702A9}" type="pres">
      <dgm:prSet presAssocID="{D68BE830-0C42-43E3-AD9D-0E5348B73669}" presName="aSpace" presStyleCnt="0"/>
      <dgm:spPr/>
    </dgm:pt>
    <dgm:pt modelId="{055C11B5-1FF7-46CC-A858-F2E4C25DC30D}" type="pres">
      <dgm:prSet presAssocID="{79242CF5-A1E4-40A9-BFAC-B8AFFC20B9BE}" presName="aNode" presStyleLbl="fgAcc1" presStyleIdx="3" presStyleCnt="9" custScaleX="123028">
        <dgm:presLayoutVars>
          <dgm:bulletEnabled val="1"/>
        </dgm:presLayoutVars>
      </dgm:prSet>
      <dgm:spPr/>
      <dgm:t>
        <a:bodyPr/>
        <a:lstStyle/>
        <a:p>
          <a:endParaRPr lang="nl-NL"/>
        </a:p>
      </dgm:t>
    </dgm:pt>
    <dgm:pt modelId="{387D428C-0960-49C9-8FBC-C880E19F64EA}" type="pres">
      <dgm:prSet presAssocID="{79242CF5-A1E4-40A9-BFAC-B8AFFC20B9BE}" presName="aSpace" presStyleCnt="0"/>
      <dgm:spPr/>
    </dgm:pt>
    <dgm:pt modelId="{3C9E7B26-B77E-4B65-AF44-0766C8290312}" type="pres">
      <dgm:prSet presAssocID="{CDB769B6-683C-41C7-89D1-6F0F6B918318}" presName="aNode" presStyleLbl="fgAcc1" presStyleIdx="4" presStyleCnt="9" custScaleX="122886">
        <dgm:presLayoutVars>
          <dgm:bulletEnabled val="1"/>
        </dgm:presLayoutVars>
      </dgm:prSet>
      <dgm:spPr/>
      <dgm:t>
        <a:bodyPr/>
        <a:lstStyle/>
        <a:p>
          <a:endParaRPr lang="nl-NL"/>
        </a:p>
      </dgm:t>
    </dgm:pt>
    <dgm:pt modelId="{36F170BC-78E9-4AB4-8464-1F0CFBBE0677}" type="pres">
      <dgm:prSet presAssocID="{CDB769B6-683C-41C7-89D1-6F0F6B918318}" presName="aSpace" presStyleCnt="0"/>
      <dgm:spPr/>
    </dgm:pt>
    <dgm:pt modelId="{666C0C65-F6BD-43A7-9746-0D147E351AEC}" type="pres">
      <dgm:prSet presAssocID="{2AC5486B-F7F4-4FED-94D1-67C1159FD701}" presName="aNode" presStyleLbl="fgAcc1" presStyleIdx="5" presStyleCnt="9" custScaleX="122032">
        <dgm:presLayoutVars>
          <dgm:bulletEnabled val="1"/>
        </dgm:presLayoutVars>
      </dgm:prSet>
      <dgm:spPr/>
      <dgm:t>
        <a:bodyPr/>
        <a:lstStyle/>
        <a:p>
          <a:endParaRPr lang="nl-NL"/>
        </a:p>
      </dgm:t>
    </dgm:pt>
    <dgm:pt modelId="{D10B8CE5-A5C3-4D4E-B02F-5639903F3DB2}" type="pres">
      <dgm:prSet presAssocID="{2AC5486B-F7F4-4FED-94D1-67C1159FD701}" presName="aSpace" presStyleCnt="0"/>
      <dgm:spPr/>
    </dgm:pt>
    <dgm:pt modelId="{1AF44A01-7273-49ED-98AB-25637056B468}" type="pres">
      <dgm:prSet presAssocID="{EF6ABDC5-3C4C-42D8-B4C0-63569816C72C}" presName="aNode" presStyleLbl="fgAcc1" presStyleIdx="6" presStyleCnt="9" custScaleX="122601">
        <dgm:presLayoutVars>
          <dgm:bulletEnabled val="1"/>
        </dgm:presLayoutVars>
      </dgm:prSet>
      <dgm:spPr/>
      <dgm:t>
        <a:bodyPr/>
        <a:lstStyle/>
        <a:p>
          <a:endParaRPr lang="nl-NL"/>
        </a:p>
      </dgm:t>
    </dgm:pt>
    <dgm:pt modelId="{496020CC-5A15-46CC-BFA8-91AE87984F43}" type="pres">
      <dgm:prSet presAssocID="{EF6ABDC5-3C4C-42D8-B4C0-63569816C72C}" presName="aSpace" presStyleCnt="0"/>
      <dgm:spPr/>
    </dgm:pt>
    <dgm:pt modelId="{DA3C8641-DF76-428D-81EC-A03B2982002F}" type="pres">
      <dgm:prSet presAssocID="{D641C0EE-49D0-4610-9CC4-C16E0FF64713}" presName="aNode" presStyleLbl="fgAcc1" presStyleIdx="7" presStyleCnt="9" custScaleX="123153">
        <dgm:presLayoutVars>
          <dgm:bulletEnabled val="1"/>
        </dgm:presLayoutVars>
      </dgm:prSet>
      <dgm:spPr/>
      <dgm:t>
        <a:bodyPr/>
        <a:lstStyle/>
        <a:p>
          <a:endParaRPr lang="nl-NL"/>
        </a:p>
      </dgm:t>
    </dgm:pt>
    <dgm:pt modelId="{6CC4E0CE-FC67-4026-B26A-62BBCC4FEF7E}" type="pres">
      <dgm:prSet presAssocID="{D641C0EE-49D0-4610-9CC4-C16E0FF64713}" presName="aSpace" presStyleCnt="0"/>
      <dgm:spPr/>
    </dgm:pt>
    <dgm:pt modelId="{1602A4C2-0D22-4B87-AC7C-1476EEB0B007}" type="pres">
      <dgm:prSet presAssocID="{6670A9B8-5047-49B8-8DAB-C5DA043C2EB9}" presName="aNode" presStyleLbl="fgAcc1" presStyleIdx="8" presStyleCnt="9" custScaleX="123162">
        <dgm:presLayoutVars>
          <dgm:bulletEnabled val="1"/>
        </dgm:presLayoutVars>
      </dgm:prSet>
      <dgm:spPr/>
      <dgm:t>
        <a:bodyPr/>
        <a:lstStyle/>
        <a:p>
          <a:endParaRPr lang="nl-NL"/>
        </a:p>
      </dgm:t>
    </dgm:pt>
    <dgm:pt modelId="{B4C25FBC-485C-4286-A635-70B1BECB63DF}" type="pres">
      <dgm:prSet presAssocID="{6670A9B8-5047-49B8-8DAB-C5DA043C2EB9}" presName="aSpace" presStyleCnt="0"/>
      <dgm:spPr/>
    </dgm:pt>
  </dgm:ptLst>
  <dgm:cxnLst>
    <dgm:cxn modelId="{0A7CF0C5-34F6-4134-9F14-0D8AFF5D5B40}" srcId="{3C528646-CA07-4351-90AB-524334624307}" destId="{D641C0EE-49D0-4610-9CC4-C16E0FF64713}" srcOrd="7" destOrd="0" parTransId="{71D468E7-A258-4CA7-8CDD-28B45AC4AAD0}" sibTransId="{C08A7B38-DCF8-4C18-80C4-76C188CFF6E7}"/>
    <dgm:cxn modelId="{23B13ACA-E589-4908-A5FD-9A3B1CB92F13}" type="presOf" srcId="{D641C0EE-49D0-4610-9CC4-C16E0FF64713}" destId="{DA3C8641-DF76-428D-81EC-A03B2982002F}" srcOrd="0" destOrd="0" presId="urn:microsoft.com/office/officeart/2005/8/layout/pyramid2"/>
    <dgm:cxn modelId="{D3E16104-5B42-449D-9659-9C974802DB3C}" type="presOf" srcId="{2AC5486B-F7F4-4FED-94D1-67C1159FD701}" destId="{666C0C65-F6BD-43A7-9746-0D147E351AEC}" srcOrd="0" destOrd="0" presId="urn:microsoft.com/office/officeart/2005/8/layout/pyramid2"/>
    <dgm:cxn modelId="{C2FCB171-CA9F-4607-926D-459A9FDEF500}" srcId="{3C528646-CA07-4351-90AB-524334624307}" destId="{2AC5486B-F7F4-4FED-94D1-67C1159FD701}" srcOrd="5" destOrd="0" parTransId="{1AAC462A-137D-420E-ACFA-17BDE80735E3}" sibTransId="{C59EBD41-D3C4-405D-A761-219926EE6758}"/>
    <dgm:cxn modelId="{946DF081-4677-4BBB-BC6A-FC04DF667E20}" type="presOf" srcId="{79242CF5-A1E4-40A9-BFAC-B8AFFC20B9BE}" destId="{055C11B5-1FF7-46CC-A858-F2E4C25DC30D}" srcOrd="0" destOrd="0" presId="urn:microsoft.com/office/officeart/2005/8/layout/pyramid2"/>
    <dgm:cxn modelId="{AB227329-1586-4834-B827-BE484D723175}" srcId="{3C528646-CA07-4351-90AB-524334624307}" destId="{EF6ABDC5-3C4C-42D8-B4C0-63569816C72C}" srcOrd="6" destOrd="0" parTransId="{9C07D9D8-B87A-4DFD-BEB9-D9873BD1C8CC}" sibTransId="{9ACDA2B9-4D25-4417-A120-60BC2710108C}"/>
    <dgm:cxn modelId="{6FA08768-B78A-45F2-BE27-3B8DAD425FA0}" srcId="{3C528646-CA07-4351-90AB-524334624307}" destId="{CDB769B6-683C-41C7-89D1-6F0F6B918318}" srcOrd="4" destOrd="0" parTransId="{0E2F4F84-496E-4CBD-8828-BBF1B2F2B75E}" sibTransId="{A3448721-A5A6-4097-B378-E2C714586444}"/>
    <dgm:cxn modelId="{B94DBC0C-CA98-4B82-A42F-6CFC79E2CAFE}" type="presOf" srcId="{6EAEB002-3A11-4DB4-A5CA-026B2B5AFA3A}" destId="{248F25E7-7615-4C6F-ACB9-5AB19C4375C5}" srcOrd="0" destOrd="0" presId="urn:microsoft.com/office/officeart/2005/8/layout/pyramid2"/>
    <dgm:cxn modelId="{F3C853D9-0593-4A11-8153-05014FDB60E6}" type="presOf" srcId="{EF6ABDC5-3C4C-42D8-B4C0-63569816C72C}" destId="{1AF44A01-7273-49ED-98AB-25637056B468}" srcOrd="0" destOrd="0" presId="urn:microsoft.com/office/officeart/2005/8/layout/pyramid2"/>
    <dgm:cxn modelId="{0D86D96D-13BA-470C-A272-F1C60206032C}" srcId="{3C528646-CA07-4351-90AB-524334624307}" destId="{6670A9B8-5047-49B8-8DAB-C5DA043C2EB9}" srcOrd="8" destOrd="0" parTransId="{277AEF81-FC54-4FEF-AC65-C4B88518ED1B}" sibTransId="{38C197B6-E919-48AD-92CB-E0CCC5F9355D}"/>
    <dgm:cxn modelId="{C0C30A0B-712A-4689-B922-DF382A913E3C}" srcId="{3C528646-CA07-4351-90AB-524334624307}" destId="{D68BE830-0C42-43E3-AD9D-0E5348B73669}" srcOrd="2" destOrd="0" parTransId="{5D0B21B9-6A85-4175-A815-FE06AFEC8741}" sibTransId="{8FE5730F-63BC-4D59-8365-DABCC175AA5E}"/>
    <dgm:cxn modelId="{118BBEDA-DBF4-4580-910B-94B238F0E5EC}" srcId="{3C528646-CA07-4351-90AB-524334624307}" destId="{6EAEB002-3A11-4DB4-A5CA-026B2B5AFA3A}" srcOrd="1" destOrd="0" parTransId="{E09F919A-682B-4B10-A343-B04594762589}" sibTransId="{37B21476-4926-4DBE-9A75-F92BACD52F6A}"/>
    <dgm:cxn modelId="{5F6B2A70-5C96-4B33-8139-FD83C9AD0A49}" type="presOf" srcId="{CDB769B6-683C-41C7-89D1-6F0F6B918318}" destId="{3C9E7B26-B77E-4B65-AF44-0766C8290312}" srcOrd="0" destOrd="0" presId="urn:microsoft.com/office/officeart/2005/8/layout/pyramid2"/>
    <dgm:cxn modelId="{4771AA00-5193-451B-842C-5E70CE24525A}" srcId="{3C528646-CA07-4351-90AB-524334624307}" destId="{293DF098-1097-4C82-8430-51C35EE4F809}" srcOrd="0" destOrd="0" parTransId="{1F319165-CD0D-472F-900E-2E18F1F15E29}" sibTransId="{B4864DFB-F6CD-4904-AAA1-A0C4712B20D4}"/>
    <dgm:cxn modelId="{34ED4F47-D11A-4B03-8134-5C68F8DCDA23}" type="presOf" srcId="{6670A9B8-5047-49B8-8DAB-C5DA043C2EB9}" destId="{1602A4C2-0D22-4B87-AC7C-1476EEB0B007}" srcOrd="0" destOrd="0" presId="urn:microsoft.com/office/officeart/2005/8/layout/pyramid2"/>
    <dgm:cxn modelId="{2F660D8E-5D66-4578-B6EE-8AB886CE747A}" type="presOf" srcId="{D68BE830-0C42-43E3-AD9D-0E5348B73669}" destId="{35CB271E-1FF9-4E77-9E4A-DCC4E6AB7EA0}" srcOrd="0" destOrd="0" presId="urn:microsoft.com/office/officeart/2005/8/layout/pyramid2"/>
    <dgm:cxn modelId="{B8EE5C80-DFF6-481C-9313-091720CDC739}" type="presOf" srcId="{3C528646-CA07-4351-90AB-524334624307}" destId="{94B14A1B-B9B3-4268-96F8-3803D39EF589}" srcOrd="0" destOrd="0" presId="urn:microsoft.com/office/officeart/2005/8/layout/pyramid2"/>
    <dgm:cxn modelId="{2CC76DA6-EB33-4B03-855F-9D9B8D7B86AD}" type="presOf" srcId="{293DF098-1097-4C82-8430-51C35EE4F809}" destId="{64AC0555-6C42-4E73-928A-4EC8DE9922D3}" srcOrd="0" destOrd="0" presId="urn:microsoft.com/office/officeart/2005/8/layout/pyramid2"/>
    <dgm:cxn modelId="{BA7666A7-BC08-4A6E-B432-3264E5C96D2D}" srcId="{3C528646-CA07-4351-90AB-524334624307}" destId="{79242CF5-A1E4-40A9-BFAC-B8AFFC20B9BE}" srcOrd="3" destOrd="0" parTransId="{20856284-CF78-4E53-A0AF-174BDCD1C06A}" sibTransId="{1D623877-FFFB-4EEE-9A67-478AF1FD263B}"/>
    <dgm:cxn modelId="{1DBAE0C5-82AC-4C19-8B6C-EE7FB353A0AD}" type="presParOf" srcId="{94B14A1B-B9B3-4268-96F8-3803D39EF589}" destId="{2A965E0F-A890-4B28-B819-FB57D12E4D6E}" srcOrd="0" destOrd="0" presId="urn:microsoft.com/office/officeart/2005/8/layout/pyramid2"/>
    <dgm:cxn modelId="{38FF3B34-AA08-4C0A-B2F8-8A4CB8508644}" type="presParOf" srcId="{94B14A1B-B9B3-4268-96F8-3803D39EF589}" destId="{E1C70D0B-9944-4DFA-9ACB-3D4963A7F2D3}" srcOrd="1" destOrd="0" presId="urn:microsoft.com/office/officeart/2005/8/layout/pyramid2"/>
    <dgm:cxn modelId="{2BDB536C-917E-40A6-A82B-54CC91621213}" type="presParOf" srcId="{E1C70D0B-9944-4DFA-9ACB-3D4963A7F2D3}" destId="{64AC0555-6C42-4E73-928A-4EC8DE9922D3}" srcOrd="0" destOrd="0" presId="urn:microsoft.com/office/officeart/2005/8/layout/pyramid2"/>
    <dgm:cxn modelId="{D8D4EEB7-702B-489D-8621-A4874813623D}" type="presParOf" srcId="{E1C70D0B-9944-4DFA-9ACB-3D4963A7F2D3}" destId="{56CBA2F7-AC0E-4A09-BBBA-7FDC574216FD}" srcOrd="1" destOrd="0" presId="urn:microsoft.com/office/officeart/2005/8/layout/pyramid2"/>
    <dgm:cxn modelId="{544ADD56-218A-45E5-A41E-D68BC269D376}" type="presParOf" srcId="{E1C70D0B-9944-4DFA-9ACB-3D4963A7F2D3}" destId="{248F25E7-7615-4C6F-ACB9-5AB19C4375C5}" srcOrd="2" destOrd="0" presId="urn:microsoft.com/office/officeart/2005/8/layout/pyramid2"/>
    <dgm:cxn modelId="{FA29BA88-2721-4494-BDB9-BB339268771E}" type="presParOf" srcId="{E1C70D0B-9944-4DFA-9ACB-3D4963A7F2D3}" destId="{4DAC2EDD-788D-4CEE-8B4B-A2F9795DBBF9}" srcOrd="3" destOrd="0" presId="urn:microsoft.com/office/officeart/2005/8/layout/pyramid2"/>
    <dgm:cxn modelId="{B87CDEDA-C3EB-448C-A9EF-42DDC0ECA028}" type="presParOf" srcId="{E1C70D0B-9944-4DFA-9ACB-3D4963A7F2D3}" destId="{35CB271E-1FF9-4E77-9E4A-DCC4E6AB7EA0}" srcOrd="4" destOrd="0" presId="urn:microsoft.com/office/officeart/2005/8/layout/pyramid2"/>
    <dgm:cxn modelId="{53CF391E-782D-4F8F-82BD-D3C875F79215}" type="presParOf" srcId="{E1C70D0B-9944-4DFA-9ACB-3D4963A7F2D3}" destId="{61AC383B-35D1-44A8-A6FC-F649782702A9}" srcOrd="5" destOrd="0" presId="urn:microsoft.com/office/officeart/2005/8/layout/pyramid2"/>
    <dgm:cxn modelId="{B5654C6E-4861-4E48-B059-08E5D4DEDD36}" type="presParOf" srcId="{E1C70D0B-9944-4DFA-9ACB-3D4963A7F2D3}" destId="{055C11B5-1FF7-46CC-A858-F2E4C25DC30D}" srcOrd="6" destOrd="0" presId="urn:microsoft.com/office/officeart/2005/8/layout/pyramid2"/>
    <dgm:cxn modelId="{191181D2-5191-4298-BD26-B6ACD4C903E8}" type="presParOf" srcId="{E1C70D0B-9944-4DFA-9ACB-3D4963A7F2D3}" destId="{387D428C-0960-49C9-8FBC-C880E19F64EA}" srcOrd="7" destOrd="0" presId="urn:microsoft.com/office/officeart/2005/8/layout/pyramid2"/>
    <dgm:cxn modelId="{94D49713-ECE1-4D08-9F2E-7086CB352B75}" type="presParOf" srcId="{E1C70D0B-9944-4DFA-9ACB-3D4963A7F2D3}" destId="{3C9E7B26-B77E-4B65-AF44-0766C8290312}" srcOrd="8" destOrd="0" presId="urn:microsoft.com/office/officeart/2005/8/layout/pyramid2"/>
    <dgm:cxn modelId="{060587B7-30F8-4F94-B505-D6996F7375AA}" type="presParOf" srcId="{E1C70D0B-9944-4DFA-9ACB-3D4963A7F2D3}" destId="{36F170BC-78E9-4AB4-8464-1F0CFBBE0677}" srcOrd="9" destOrd="0" presId="urn:microsoft.com/office/officeart/2005/8/layout/pyramid2"/>
    <dgm:cxn modelId="{3DC26D42-FB0E-4A21-A9E9-71EE0D1CD47B}" type="presParOf" srcId="{E1C70D0B-9944-4DFA-9ACB-3D4963A7F2D3}" destId="{666C0C65-F6BD-43A7-9746-0D147E351AEC}" srcOrd="10" destOrd="0" presId="urn:microsoft.com/office/officeart/2005/8/layout/pyramid2"/>
    <dgm:cxn modelId="{3FA1A856-B4A5-4E12-801E-8CDB42A8D36F}" type="presParOf" srcId="{E1C70D0B-9944-4DFA-9ACB-3D4963A7F2D3}" destId="{D10B8CE5-A5C3-4D4E-B02F-5639903F3DB2}" srcOrd="11" destOrd="0" presId="urn:microsoft.com/office/officeart/2005/8/layout/pyramid2"/>
    <dgm:cxn modelId="{E1BCCD35-B99C-489C-8413-42723A71FA41}" type="presParOf" srcId="{E1C70D0B-9944-4DFA-9ACB-3D4963A7F2D3}" destId="{1AF44A01-7273-49ED-98AB-25637056B468}" srcOrd="12" destOrd="0" presId="urn:microsoft.com/office/officeart/2005/8/layout/pyramid2"/>
    <dgm:cxn modelId="{273D9C1F-2F18-4E4F-B800-8000426E10A3}" type="presParOf" srcId="{E1C70D0B-9944-4DFA-9ACB-3D4963A7F2D3}" destId="{496020CC-5A15-46CC-BFA8-91AE87984F43}" srcOrd="13" destOrd="0" presId="urn:microsoft.com/office/officeart/2005/8/layout/pyramid2"/>
    <dgm:cxn modelId="{197114AA-24EA-4252-A9E8-672AB2E70A3E}" type="presParOf" srcId="{E1C70D0B-9944-4DFA-9ACB-3D4963A7F2D3}" destId="{DA3C8641-DF76-428D-81EC-A03B2982002F}" srcOrd="14" destOrd="0" presId="urn:microsoft.com/office/officeart/2005/8/layout/pyramid2"/>
    <dgm:cxn modelId="{705D7361-D498-43CD-83C4-50FDD51B77D8}" type="presParOf" srcId="{E1C70D0B-9944-4DFA-9ACB-3D4963A7F2D3}" destId="{6CC4E0CE-FC67-4026-B26A-62BBCC4FEF7E}" srcOrd="15" destOrd="0" presId="urn:microsoft.com/office/officeart/2005/8/layout/pyramid2"/>
    <dgm:cxn modelId="{FFEEFCD6-15C9-4639-9C48-BE8774B924CA}" type="presParOf" srcId="{E1C70D0B-9944-4DFA-9ACB-3D4963A7F2D3}" destId="{1602A4C2-0D22-4B87-AC7C-1476EEB0B007}" srcOrd="16" destOrd="0" presId="urn:microsoft.com/office/officeart/2005/8/layout/pyramid2"/>
    <dgm:cxn modelId="{BB44AB96-74C5-417B-9277-B07DA0BB9EB8}" type="presParOf" srcId="{E1C70D0B-9944-4DFA-9ACB-3D4963A7F2D3}" destId="{B4C25FBC-485C-4286-A635-70B1BECB63DF}" srcOrd="1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79588-00F0-4210-AF55-62193155451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BD7C5034-88EE-4A27-AAE8-095F81281CFA}">
      <dgm:prSet/>
      <dgm:spPr/>
      <dgm:t>
        <a:bodyPr/>
        <a:lstStyle/>
        <a:p>
          <a:pPr rtl="0"/>
          <a:r>
            <a:rPr lang="nl-NL" b="1" smtClean="0"/>
            <a:t>Functies van het gebit</a:t>
          </a:r>
          <a:endParaRPr lang="nl-NL"/>
        </a:p>
      </dgm:t>
    </dgm:pt>
    <dgm:pt modelId="{67C605C6-A80E-41D3-9928-22F1AB4633DA}" type="parTrans" cxnId="{109B0105-E6AF-4A1D-97AC-1D0F3DEC5B5F}">
      <dgm:prSet/>
      <dgm:spPr/>
      <dgm:t>
        <a:bodyPr/>
        <a:lstStyle/>
        <a:p>
          <a:endParaRPr lang="nl-NL"/>
        </a:p>
      </dgm:t>
    </dgm:pt>
    <dgm:pt modelId="{0F3123AB-A0DE-4A31-8CD8-E33CD68611CD}" type="sibTrans" cxnId="{109B0105-E6AF-4A1D-97AC-1D0F3DEC5B5F}">
      <dgm:prSet/>
      <dgm:spPr/>
      <dgm:t>
        <a:bodyPr/>
        <a:lstStyle/>
        <a:p>
          <a:endParaRPr lang="nl-NL"/>
        </a:p>
      </dgm:t>
    </dgm:pt>
    <dgm:pt modelId="{8CEA4EFF-B29A-4FB7-AFFE-2B5FAB447157}" type="pres">
      <dgm:prSet presAssocID="{68879588-00F0-4210-AF55-62193155451A}" presName="linear" presStyleCnt="0">
        <dgm:presLayoutVars>
          <dgm:animLvl val="lvl"/>
          <dgm:resizeHandles val="exact"/>
        </dgm:presLayoutVars>
      </dgm:prSet>
      <dgm:spPr/>
      <dgm:t>
        <a:bodyPr/>
        <a:lstStyle/>
        <a:p>
          <a:endParaRPr lang="nl-NL"/>
        </a:p>
      </dgm:t>
    </dgm:pt>
    <dgm:pt modelId="{6D0EB6A6-E210-47FD-99FE-788BEDBBBF66}" type="pres">
      <dgm:prSet presAssocID="{BD7C5034-88EE-4A27-AAE8-095F81281CFA}" presName="parentText" presStyleLbl="node1" presStyleIdx="0" presStyleCnt="1">
        <dgm:presLayoutVars>
          <dgm:chMax val="0"/>
          <dgm:bulletEnabled val="1"/>
        </dgm:presLayoutVars>
      </dgm:prSet>
      <dgm:spPr/>
      <dgm:t>
        <a:bodyPr/>
        <a:lstStyle/>
        <a:p>
          <a:endParaRPr lang="nl-NL"/>
        </a:p>
      </dgm:t>
    </dgm:pt>
  </dgm:ptLst>
  <dgm:cxnLst>
    <dgm:cxn modelId="{A5860A34-B14D-470B-92F4-C64A25649757}" type="presOf" srcId="{BD7C5034-88EE-4A27-AAE8-095F81281CFA}" destId="{6D0EB6A6-E210-47FD-99FE-788BEDBBBF66}" srcOrd="0" destOrd="0" presId="urn:microsoft.com/office/officeart/2005/8/layout/vList2"/>
    <dgm:cxn modelId="{82891822-30F1-4287-86CC-C78AB5ED8CA9}" type="presOf" srcId="{68879588-00F0-4210-AF55-62193155451A}" destId="{8CEA4EFF-B29A-4FB7-AFFE-2B5FAB447157}" srcOrd="0" destOrd="0" presId="urn:microsoft.com/office/officeart/2005/8/layout/vList2"/>
    <dgm:cxn modelId="{109B0105-E6AF-4A1D-97AC-1D0F3DEC5B5F}" srcId="{68879588-00F0-4210-AF55-62193155451A}" destId="{BD7C5034-88EE-4A27-AAE8-095F81281CFA}" srcOrd="0" destOrd="0" parTransId="{67C605C6-A80E-41D3-9928-22F1AB4633DA}" sibTransId="{0F3123AB-A0DE-4A31-8CD8-E33CD68611CD}"/>
    <dgm:cxn modelId="{0C7EFB3A-644C-4E89-ACE8-9C266A193252}" type="presParOf" srcId="{8CEA4EFF-B29A-4FB7-AFFE-2B5FAB447157}" destId="{6D0EB6A6-E210-47FD-99FE-788BEDBBBF6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FB6C9-963F-462E-9EAB-A5079966D99B}" type="doc">
      <dgm:prSet loTypeId="urn:microsoft.com/office/officeart/2005/8/layout/vList3#1" loCatId="list" qsTypeId="urn:microsoft.com/office/officeart/2005/8/quickstyle/simple5" qsCatId="simple" csTypeId="urn:microsoft.com/office/officeart/2005/8/colors/accent1_1" csCatId="accent1" phldr="1"/>
      <dgm:spPr/>
      <dgm:t>
        <a:bodyPr/>
        <a:lstStyle/>
        <a:p>
          <a:endParaRPr lang="nl-NL"/>
        </a:p>
      </dgm:t>
    </dgm:pt>
    <dgm:pt modelId="{D9EDCA32-2883-4F8A-8A40-A07F6001C776}">
      <dgm:prSet/>
      <dgm:spPr/>
      <dgm:t>
        <a:bodyPr/>
        <a:lstStyle/>
        <a:p>
          <a:pPr rtl="0"/>
          <a:r>
            <a:rPr lang="nl-NL" b="1" dirty="0" smtClean="0"/>
            <a:t>Je gebit heeft twee functies:</a:t>
          </a:r>
          <a:endParaRPr lang="nl-NL" dirty="0"/>
        </a:p>
      </dgm:t>
    </dgm:pt>
    <dgm:pt modelId="{18B308B6-0E13-4C7F-A1EA-83BAB5BD7FDB}" type="parTrans" cxnId="{B878180A-C528-4269-A645-5A32C8B588EB}">
      <dgm:prSet/>
      <dgm:spPr/>
      <dgm:t>
        <a:bodyPr/>
        <a:lstStyle/>
        <a:p>
          <a:endParaRPr lang="nl-NL"/>
        </a:p>
      </dgm:t>
    </dgm:pt>
    <dgm:pt modelId="{B38720E5-46F9-4763-845B-558F02EA5F6F}" type="sibTrans" cxnId="{B878180A-C528-4269-A645-5A32C8B588EB}">
      <dgm:prSet/>
      <dgm:spPr/>
      <dgm:t>
        <a:bodyPr/>
        <a:lstStyle/>
        <a:p>
          <a:endParaRPr lang="nl-NL"/>
        </a:p>
      </dgm:t>
    </dgm:pt>
    <dgm:pt modelId="{03AB60B8-2967-4656-8CDF-158C30F3C40F}">
      <dgm:prSet/>
      <dgm:spPr/>
      <dgm:t>
        <a:bodyPr/>
        <a:lstStyle/>
        <a:p>
          <a:pPr rtl="0"/>
          <a:r>
            <a:rPr lang="nl-NL" b="1" dirty="0" smtClean="0"/>
            <a:t>kauwen van voedsel </a:t>
          </a:r>
          <a:r>
            <a:rPr lang="nl-NL" b="1" dirty="0" smtClean="0">
              <a:sym typeface="Wingdings"/>
            </a:rPr>
            <a:t></a:t>
          </a:r>
          <a:r>
            <a:rPr lang="nl-NL" b="1" dirty="0" smtClean="0"/>
            <a:t> voor de spijsvertering</a:t>
          </a:r>
          <a:endParaRPr lang="nl-NL" b="1" dirty="0"/>
        </a:p>
      </dgm:t>
    </dgm:pt>
    <dgm:pt modelId="{228C1517-3AF2-469D-BEE9-1DE3148A26D6}" type="parTrans" cxnId="{FDD22B8C-3836-4190-80AE-D3090E8548B1}">
      <dgm:prSet/>
      <dgm:spPr/>
      <dgm:t>
        <a:bodyPr/>
        <a:lstStyle/>
        <a:p>
          <a:endParaRPr lang="nl-NL"/>
        </a:p>
      </dgm:t>
    </dgm:pt>
    <dgm:pt modelId="{1D4358E8-0015-427E-B314-B2C81552FEC7}" type="sibTrans" cxnId="{FDD22B8C-3836-4190-80AE-D3090E8548B1}">
      <dgm:prSet/>
      <dgm:spPr/>
      <dgm:t>
        <a:bodyPr/>
        <a:lstStyle/>
        <a:p>
          <a:endParaRPr lang="nl-NL"/>
        </a:p>
      </dgm:t>
    </dgm:pt>
    <dgm:pt modelId="{5DB3613F-7D7C-4E38-A382-035FFFE69695}">
      <dgm:prSet/>
      <dgm:spPr/>
      <dgm:t>
        <a:bodyPr/>
        <a:lstStyle/>
        <a:p>
          <a:pPr rtl="0"/>
          <a:r>
            <a:rPr lang="nl-NL" b="1" smtClean="0"/>
            <a:t>De spraak </a:t>
          </a:r>
          <a:r>
            <a:rPr lang="nl-NL" b="1" smtClean="0">
              <a:sym typeface="Wingdings"/>
            </a:rPr>
            <a:t></a:t>
          </a:r>
          <a:r>
            <a:rPr lang="nl-NL" b="1" smtClean="0"/>
            <a:t> bij het maken van de letters: t , z &amp; s spelen je voortanden een belangrijke rol</a:t>
          </a:r>
          <a:endParaRPr lang="nl-NL" b="1"/>
        </a:p>
      </dgm:t>
    </dgm:pt>
    <dgm:pt modelId="{C82B9BCC-9B2E-40F5-8869-34935EF0E0DF}" type="parTrans" cxnId="{094807A1-0FEF-4073-A467-2606C19AA834}">
      <dgm:prSet/>
      <dgm:spPr/>
      <dgm:t>
        <a:bodyPr/>
        <a:lstStyle/>
        <a:p>
          <a:endParaRPr lang="nl-NL"/>
        </a:p>
      </dgm:t>
    </dgm:pt>
    <dgm:pt modelId="{1C4B358B-B13D-404C-995F-B039AA457C87}" type="sibTrans" cxnId="{094807A1-0FEF-4073-A467-2606C19AA834}">
      <dgm:prSet/>
      <dgm:spPr/>
      <dgm:t>
        <a:bodyPr/>
        <a:lstStyle/>
        <a:p>
          <a:endParaRPr lang="nl-NL"/>
        </a:p>
      </dgm:t>
    </dgm:pt>
    <dgm:pt modelId="{34EA90E5-5892-4A74-8710-058C5910DC0F}" type="pres">
      <dgm:prSet presAssocID="{CDAFB6C9-963F-462E-9EAB-A5079966D99B}" presName="linearFlow" presStyleCnt="0">
        <dgm:presLayoutVars>
          <dgm:dir/>
          <dgm:resizeHandles val="exact"/>
        </dgm:presLayoutVars>
      </dgm:prSet>
      <dgm:spPr/>
      <dgm:t>
        <a:bodyPr/>
        <a:lstStyle/>
        <a:p>
          <a:endParaRPr lang="nl-NL"/>
        </a:p>
      </dgm:t>
    </dgm:pt>
    <dgm:pt modelId="{CEA323FB-115F-4D4B-80DB-70AC003601CB}" type="pres">
      <dgm:prSet presAssocID="{D9EDCA32-2883-4F8A-8A40-A07F6001C776}" presName="composite" presStyleCnt="0"/>
      <dgm:spPr/>
    </dgm:pt>
    <dgm:pt modelId="{4A30A908-2B4C-4A9A-8BE1-B5E17E0B828E}" type="pres">
      <dgm:prSet presAssocID="{D9EDCA32-2883-4F8A-8A40-A07F6001C776}" presName="imgShp" presStyleLbl="fgImgPlace1" presStyleIdx="0" presStyleCnt="3"/>
      <dgm:spPr>
        <a:blipFill rotWithShape="1">
          <a:blip xmlns:r="http://schemas.openxmlformats.org/officeDocument/2006/relationships" r:embed="rId1"/>
          <a:stretch>
            <a:fillRect/>
          </a:stretch>
        </a:blipFill>
      </dgm:spPr>
    </dgm:pt>
    <dgm:pt modelId="{A81FE37F-AD7E-44FB-840A-94D23DC552E5}" type="pres">
      <dgm:prSet presAssocID="{D9EDCA32-2883-4F8A-8A40-A07F6001C776}" presName="txShp" presStyleLbl="node1" presStyleIdx="0" presStyleCnt="3">
        <dgm:presLayoutVars>
          <dgm:bulletEnabled val="1"/>
        </dgm:presLayoutVars>
      </dgm:prSet>
      <dgm:spPr/>
      <dgm:t>
        <a:bodyPr/>
        <a:lstStyle/>
        <a:p>
          <a:endParaRPr lang="nl-NL"/>
        </a:p>
      </dgm:t>
    </dgm:pt>
    <dgm:pt modelId="{6A7C4DBB-622E-4EA0-A02C-BDEE83A2F4F1}" type="pres">
      <dgm:prSet presAssocID="{B38720E5-46F9-4763-845B-558F02EA5F6F}" presName="spacing" presStyleCnt="0"/>
      <dgm:spPr/>
    </dgm:pt>
    <dgm:pt modelId="{A1B5BCBD-FFA2-45C8-89BF-0C08005705A1}" type="pres">
      <dgm:prSet presAssocID="{03AB60B8-2967-4656-8CDF-158C30F3C40F}" presName="composite" presStyleCnt="0"/>
      <dgm:spPr/>
    </dgm:pt>
    <dgm:pt modelId="{D998EB05-03F3-48D9-8DA0-AB53C396060D}" type="pres">
      <dgm:prSet presAssocID="{03AB60B8-2967-4656-8CDF-158C30F3C40F}" presName="imgShp" presStyleLbl="fgImgPlace1" presStyleIdx="1" presStyleCnt="3"/>
      <dgm:spPr>
        <a:blipFill rotWithShape="1">
          <a:blip xmlns:r="http://schemas.openxmlformats.org/officeDocument/2006/relationships" r:embed="rId2"/>
          <a:stretch>
            <a:fillRect/>
          </a:stretch>
        </a:blipFill>
      </dgm:spPr>
    </dgm:pt>
    <dgm:pt modelId="{7FE93767-462E-47E6-9086-E9A510C6D1ED}" type="pres">
      <dgm:prSet presAssocID="{03AB60B8-2967-4656-8CDF-158C30F3C40F}" presName="txShp" presStyleLbl="node1" presStyleIdx="1" presStyleCnt="3">
        <dgm:presLayoutVars>
          <dgm:bulletEnabled val="1"/>
        </dgm:presLayoutVars>
      </dgm:prSet>
      <dgm:spPr/>
      <dgm:t>
        <a:bodyPr/>
        <a:lstStyle/>
        <a:p>
          <a:endParaRPr lang="nl-NL"/>
        </a:p>
      </dgm:t>
    </dgm:pt>
    <dgm:pt modelId="{688478E6-A7A6-470E-8792-9DA416D8A91A}" type="pres">
      <dgm:prSet presAssocID="{1D4358E8-0015-427E-B314-B2C81552FEC7}" presName="spacing" presStyleCnt="0"/>
      <dgm:spPr/>
    </dgm:pt>
    <dgm:pt modelId="{77005007-DDA6-40EC-925D-581C615E60B0}" type="pres">
      <dgm:prSet presAssocID="{5DB3613F-7D7C-4E38-A382-035FFFE69695}" presName="composite" presStyleCnt="0"/>
      <dgm:spPr/>
    </dgm:pt>
    <dgm:pt modelId="{DD011ED3-4453-473C-A7A9-890AE1C2D7E1}" type="pres">
      <dgm:prSet presAssocID="{5DB3613F-7D7C-4E38-A382-035FFFE69695}" presName="imgShp" presStyleLbl="fgImgPlace1" presStyleIdx="2" presStyleCnt="3"/>
      <dgm:spPr>
        <a:blipFill rotWithShape="1">
          <a:blip xmlns:r="http://schemas.openxmlformats.org/officeDocument/2006/relationships" r:embed="rId3"/>
          <a:stretch>
            <a:fillRect/>
          </a:stretch>
        </a:blipFill>
      </dgm:spPr>
    </dgm:pt>
    <dgm:pt modelId="{7CDBF195-F3D4-4944-8008-CD3457A59D1F}" type="pres">
      <dgm:prSet presAssocID="{5DB3613F-7D7C-4E38-A382-035FFFE69695}" presName="txShp" presStyleLbl="node1" presStyleIdx="2" presStyleCnt="3">
        <dgm:presLayoutVars>
          <dgm:bulletEnabled val="1"/>
        </dgm:presLayoutVars>
      </dgm:prSet>
      <dgm:spPr/>
      <dgm:t>
        <a:bodyPr/>
        <a:lstStyle/>
        <a:p>
          <a:endParaRPr lang="nl-NL"/>
        </a:p>
      </dgm:t>
    </dgm:pt>
  </dgm:ptLst>
  <dgm:cxnLst>
    <dgm:cxn modelId="{AB562B7A-44F2-47EA-A2A8-29BFAB720E6C}" type="presOf" srcId="{D9EDCA32-2883-4F8A-8A40-A07F6001C776}" destId="{A81FE37F-AD7E-44FB-840A-94D23DC552E5}" srcOrd="0" destOrd="0" presId="urn:microsoft.com/office/officeart/2005/8/layout/vList3#1"/>
    <dgm:cxn modelId="{B878180A-C528-4269-A645-5A32C8B588EB}" srcId="{CDAFB6C9-963F-462E-9EAB-A5079966D99B}" destId="{D9EDCA32-2883-4F8A-8A40-A07F6001C776}" srcOrd="0" destOrd="0" parTransId="{18B308B6-0E13-4C7F-A1EA-83BAB5BD7FDB}" sibTransId="{B38720E5-46F9-4763-845B-558F02EA5F6F}"/>
    <dgm:cxn modelId="{CF2404EB-9E49-4441-B9B6-2D9E27B3C9ED}" type="presOf" srcId="{5DB3613F-7D7C-4E38-A382-035FFFE69695}" destId="{7CDBF195-F3D4-4944-8008-CD3457A59D1F}" srcOrd="0" destOrd="0" presId="urn:microsoft.com/office/officeart/2005/8/layout/vList3#1"/>
    <dgm:cxn modelId="{18E0B7EA-C1DA-49AE-8CC2-E40BDBAF0660}" type="presOf" srcId="{03AB60B8-2967-4656-8CDF-158C30F3C40F}" destId="{7FE93767-462E-47E6-9086-E9A510C6D1ED}" srcOrd="0" destOrd="0" presId="urn:microsoft.com/office/officeart/2005/8/layout/vList3#1"/>
    <dgm:cxn modelId="{094807A1-0FEF-4073-A467-2606C19AA834}" srcId="{CDAFB6C9-963F-462E-9EAB-A5079966D99B}" destId="{5DB3613F-7D7C-4E38-A382-035FFFE69695}" srcOrd="2" destOrd="0" parTransId="{C82B9BCC-9B2E-40F5-8869-34935EF0E0DF}" sibTransId="{1C4B358B-B13D-404C-995F-B039AA457C87}"/>
    <dgm:cxn modelId="{FDD22B8C-3836-4190-80AE-D3090E8548B1}" srcId="{CDAFB6C9-963F-462E-9EAB-A5079966D99B}" destId="{03AB60B8-2967-4656-8CDF-158C30F3C40F}" srcOrd="1" destOrd="0" parTransId="{228C1517-3AF2-469D-BEE9-1DE3148A26D6}" sibTransId="{1D4358E8-0015-427E-B314-B2C81552FEC7}"/>
    <dgm:cxn modelId="{48B07A1D-4B89-44D8-A2F1-46FE94C6E8E7}" type="presOf" srcId="{CDAFB6C9-963F-462E-9EAB-A5079966D99B}" destId="{34EA90E5-5892-4A74-8710-058C5910DC0F}" srcOrd="0" destOrd="0" presId="urn:microsoft.com/office/officeart/2005/8/layout/vList3#1"/>
    <dgm:cxn modelId="{97DB7393-F8F5-452B-BFD4-D009CAEED678}" type="presParOf" srcId="{34EA90E5-5892-4A74-8710-058C5910DC0F}" destId="{CEA323FB-115F-4D4B-80DB-70AC003601CB}" srcOrd="0" destOrd="0" presId="urn:microsoft.com/office/officeart/2005/8/layout/vList3#1"/>
    <dgm:cxn modelId="{54726148-3388-48D4-B16D-F4B0CDB9AD03}" type="presParOf" srcId="{CEA323FB-115F-4D4B-80DB-70AC003601CB}" destId="{4A30A908-2B4C-4A9A-8BE1-B5E17E0B828E}" srcOrd="0" destOrd="0" presId="urn:microsoft.com/office/officeart/2005/8/layout/vList3#1"/>
    <dgm:cxn modelId="{FC521EC9-D601-4CE4-AA4A-078A955F0D5D}" type="presParOf" srcId="{CEA323FB-115F-4D4B-80DB-70AC003601CB}" destId="{A81FE37F-AD7E-44FB-840A-94D23DC552E5}" srcOrd="1" destOrd="0" presId="urn:microsoft.com/office/officeart/2005/8/layout/vList3#1"/>
    <dgm:cxn modelId="{16CE6E96-EEA6-4F07-9480-15C3005EFEA6}" type="presParOf" srcId="{34EA90E5-5892-4A74-8710-058C5910DC0F}" destId="{6A7C4DBB-622E-4EA0-A02C-BDEE83A2F4F1}" srcOrd="1" destOrd="0" presId="urn:microsoft.com/office/officeart/2005/8/layout/vList3#1"/>
    <dgm:cxn modelId="{B4DEC58F-82AE-4C61-A761-479DAC3F698B}" type="presParOf" srcId="{34EA90E5-5892-4A74-8710-058C5910DC0F}" destId="{A1B5BCBD-FFA2-45C8-89BF-0C08005705A1}" srcOrd="2" destOrd="0" presId="urn:microsoft.com/office/officeart/2005/8/layout/vList3#1"/>
    <dgm:cxn modelId="{E2947130-EA05-485D-83DA-317E61E41FAC}" type="presParOf" srcId="{A1B5BCBD-FFA2-45C8-89BF-0C08005705A1}" destId="{D998EB05-03F3-48D9-8DA0-AB53C396060D}" srcOrd="0" destOrd="0" presId="urn:microsoft.com/office/officeart/2005/8/layout/vList3#1"/>
    <dgm:cxn modelId="{A8020AB0-8DEB-4E41-A75F-7C283CBE8294}" type="presParOf" srcId="{A1B5BCBD-FFA2-45C8-89BF-0C08005705A1}" destId="{7FE93767-462E-47E6-9086-E9A510C6D1ED}" srcOrd="1" destOrd="0" presId="urn:microsoft.com/office/officeart/2005/8/layout/vList3#1"/>
    <dgm:cxn modelId="{8C7B84D9-0CE9-4D09-A448-C2243F691186}" type="presParOf" srcId="{34EA90E5-5892-4A74-8710-058C5910DC0F}" destId="{688478E6-A7A6-470E-8792-9DA416D8A91A}" srcOrd="3" destOrd="0" presId="urn:microsoft.com/office/officeart/2005/8/layout/vList3#1"/>
    <dgm:cxn modelId="{089C6190-3FB0-439A-BB3C-D7C99DAFDDAD}" type="presParOf" srcId="{34EA90E5-5892-4A74-8710-058C5910DC0F}" destId="{77005007-DDA6-40EC-925D-581C615E60B0}" srcOrd="4" destOrd="0" presId="urn:microsoft.com/office/officeart/2005/8/layout/vList3#1"/>
    <dgm:cxn modelId="{58DC0613-E2DB-47AE-B381-6EEE3F49C94F}" type="presParOf" srcId="{77005007-DDA6-40EC-925D-581C615E60B0}" destId="{DD011ED3-4453-473C-A7A9-890AE1C2D7E1}" srcOrd="0" destOrd="0" presId="urn:microsoft.com/office/officeart/2005/8/layout/vList3#1"/>
    <dgm:cxn modelId="{6956E206-A934-488B-B9EF-DD8EBFBCE079}" type="presParOf" srcId="{77005007-DDA6-40EC-925D-581C615E60B0}" destId="{7CDBF195-F3D4-4944-8008-CD3457A59D1F}"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1FFC9-D572-4244-8463-F2B8032BF2F3}"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1E69FC88-8F8F-40DB-9EF7-C9E3C0633927}">
      <dgm:prSet/>
      <dgm:spPr/>
      <dgm:t>
        <a:bodyPr/>
        <a:lstStyle/>
        <a:p>
          <a:pPr algn="ctr" rtl="0"/>
          <a:r>
            <a:rPr lang="nl-NL" b="1" dirty="0" smtClean="0"/>
            <a:t>Tandopbouw</a:t>
          </a:r>
          <a:endParaRPr lang="nl-NL" dirty="0"/>
        </a:p>
      </dgm:t>
    </dgm:pt>
    <dgm:pt modelId="{73668044-F445-4C5E-91B2-3BD8E57E0213}" type="parTrans" cxnId="{B4F06DC0-9B3C-421F-B375-4FE59B6A70CB}">
      <dgm:prSet/>
      <dgm:spPr/>
      <dgm:t>
        <a:bodyPr/>
        <a:lstStyle/>
        <a:p>
          <a:endParaRPr lang="nl-NL"/>
        </a:p>
      </dgm:t>
    </dgm:pt>
    <dgm:pt modelId="{25E1A03B-ABDC-4C9B-A86F-24765B7152DB}" type="sibTrans" cxnId="{B4F06DC0-9B3C-421F-B375-4FE59B6A70CB}">
      <dgm:prSet/>
      <dgm:spPr/>
      <dgm:t>
        <a:bodyPr/>
        <a:lstStyle/>
        <a:p>
          <a:endParaRPr lang="nl-NL"/>
        </a:p>
      </dgm:t>
    </dgm:pt>
    <dgm:pt modelId="{90C45ABA-30D2-48B7-A9FC-F04323C988AD}" type="pres">
      <dgm:prSet presAssocID="{CEC1FFC9-D572-4244-8463-F2B8032BF2F3}" presName="linear" presStyleCnt="0">
        <dgm:presLayoutVars>
          <dgm:animLvl val="lvl"/>
          <dgm:resizeHandles val="exact"/>
        </dgm:presLayoutVars>
      </dgm:prSet>
      <dgm:spPr/>
      <dgm:t>
        <a:bodyPr/>
        <a:lstStyle/>
        <a:p>
          <a:endParaRPr lang="nl-NL"/>
        </a:p>
      </dgm:t>
    </dgm:pt>
    <dgm:pt modelId="{D3D41078-EE01-472D-84CA-812C925856CC}" type="pres">
      <dgm:prSet presAssocID="{1E69FC88-8F8F-40DB-9EF7-C9E3C0633927}" presName="parentText" presStyleLbl="node1" presStyleIdx="0" presStyleCnt="1">
        <dgm:presLayoutVars>
          <dgm:chMax val="0"/>
          <dgm:bulletEnabled val="1"/>
        </dgm:presLayoutVars>
      </dgm:prSet>
      <dgm:spPr/>
      <dgm:t>
        <a:bodyPr/>
        <a:lstStyle/>
        <a:p>
          <a:endParaRPr lang="nl-NL"/>
        </a:p>
      </dgm:t>
    </dgm:pt>
  </dgm:ptLst>
  <dgm:cxnLst>
    <dgm:cxn modelId="{B4F06DC0-9B3C-421F-B375-4FE59B6A70CB}" srcId="{CEC1FFC9-D572-4244-8463-F2B8032BF2F3}" destId="{1E69FC88-8F8F-40DB-9EF7-C9E3C0633927}" srcOrd="0" destOrd="0" parTransId="{73668044-F445-4C5E-91B2-3BD8E57E0213}" sibTransId="{25E1A03B-ABDC-4C9B-A86F-24765B7152DB}"/>
    <dgm:cxn modelId="{72D23E1E-A5E0-448B-8C05-35189197374A}" type="presOf" srcId="{CEC1FFC9-D572-4244-8463-F2B8032BF2F3}" destId="{90C45ABA-30D2-48B7-A9FC-F04323C988AD}" srcOrd="0" destOrd="0" presId="urn:microsoft.com/office/officeart/2005/8/layout/vList2"/>
    <dgm:cxn modelId="{386BA8CF-68BE-4A1C-B108-B60516992B8C}" type="presOf" srcId="{1E69FC88-8F8F-40DB-9EF7-C9E3C0633927}" destId="{D3D41078-EE01-472D-84CA-812C925856CC}" srcOrd="0" destOrd="0" presId="urn:microsoft.com/office/officeart/2005/8/layout/vList2"/>
    <dgm:cxn modelId="{70FD05F6-FFE5-465E-B3B4-D7CC941A0551}" type="presParOf" srcId="{90C45ABA-30D2-48B7-A9FC-F04323C988AD}" destId="{D3D41078-EE01-472D-84CA-812C925856C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FB835-1DAC-4697-AA60-425FC6196BF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FD3ECBDF-AD0E-414B-86AB-C73327F1EF94}">
      <dgm:prSet/>
      <dgm:spPr/>
      <dgm:t>
        <a:bodyPr/>
        <a:lstStyle/>
        <a:p>
          <a:pPr algn="ctr" rtl="0"/>
          <a:r>
            <a:rPr lang="nl-NL" dirty="0" smtClean="0"/>
            <a:t>Beschrijven gebit: Tandformule</a:t>
          </a:r>
          <a:endParaRPr lang="nl-NL" dirty="0"/>
        </a:p>
      </dgm:t>
    </dgm:pt>
    <dgm:pt modelId="{5835D236-F01D-45FC-B2B2-DAF2768DEC02}" type="parTrans" cxnId="{849D3C6B-4FD7-4313-B67C-915F6B63B5FF}">
      <dgm:prSet/>
      <dgm:spPr/>
      <dgm:t>
        <a:bodyPr/>
        <a:lstStyle/>
        <a:p>
          <a:endParaRPr lang="nl-NL"/>
        </a:p>
      </dgm:t>
    </dgm:pt>
    <dgm:pt modelId="{3CF6CB4A-8AEA-42D4-9969-5ABC7DC32E82}" type="sibTrans" cxnId="{849D3C6B-4FD7-4313-B67C-915F6B63B5FF}">
      <dgm:prSet/>
      <dgm:spPr/>
      <dgm:t>
        <a:bodyPr/>
        <a:lstStyle/>
        <a:p>
          <a:endParaRPr lang="nl-NL"/>
        </a:p>
      </dgm:t>
    </dgm:pt>
    <dgm:pt modelId="{50396953-2368-4F51-8775-1D2A6227EEF9}" type="pres">
      <dgm:prSet presAssocID="{1CBFB835-1DAC-4697-AA60-425FC6196BF7}" presName="linear" presStyleCnt="0">
        <dgm:presLayoutVars>
          <dgm:animLvl val="lvl"/>
          <dgm:resizeHandles val="exact"/>
        </dgm:presLayoutVars>
      </dgm:prSet>
      <dgm:spPr/>
      <dgm:t>
        <a:bodyPr/>
        <a:lstStyle/>
        <a:p>
          <a:endParaRPr lang="nl-NL"/>
        </a:p>
      </dgm:t>
    </dgm:pt>
    <dgm:pt modelId="{2DF3E89A-BAEA-4D36-892B-34DC09FD3F4D}" type="pres">
      <dgm:prSet presAssocID="{FD3ECBDF-AD0E-414B-86AB-C73327F1EF94}" presName="parentText" presStyleLbl="node1" presStyleIdx="0" presStyleCnt="1">
        <dgm:presLayoutVars>
          <dgm:chMax val="0"/>
          <dgm:bulletEnabled val="1"/>
        </dgm:presLayoutVars>
      </dgm:prSet>
      <dgm:spPr/>
      <dgm:t>
        <a:bodyPr/>
        <a:lstStyle/>
        <a:p>
          <a:endParaRPr lang="nl-NL"/>
        </a:p>
      </dgm:t>
    </dgm:pt>
  </dgm:ptLst>
  <dgm:cxnLst>
    <dgm:cxn modelId="{622149B5-58B4-42C4-A86D-F361665B695D}" type="presOf" srcId="{FD3ECBDF-AD0E-414B-86AB-C73327F1EF94}" destId="{2DF3E89A-BAEA-4D36-892B-34DC09FD3F4D}" srcOrd="0" destOrd="0" presId="urn:microsoft.com/office/officeart/2005/8/layout/vList2"/>
    <dgm:cxn modelId="{849D3C6B-4FD7-4313-B67C-915F6B63B5FF}" srcId="{1CBFB835-1DAC-4697-AA60-425FC6196BF7}" destId="{FD3ECBDF-AD0E-414B-86AB-C73327F1EF94}" srcOrd="0" destOrd="0" parTransId="{5835D236-F01D-45FC-B2B2-DAF2768DEC02}" sibTransId="{3CF6CB4A-8AEA-42D4-9969-5ABC7DC32E82}"/>
    <dgm:cxn modelId="{F96A36E0-DF1F-4245-A3EF-44F77CD452C3}" type="presOf" srcId="{1CBFB835-1DAC-4697-AA60-425FC6196BF7}" destId="{50396953-2368-4F51-8775-1D2A6227EEF9}" srcOrd="0" destOrd="0" presId="urn:microsoft.com/office/officeart/2005/8/layout/vList2"/>
    <dgm:cxn modelId="{22CF8828-60FE-44FA-A771-E4C0D1304268}" type="presParOf" srcId="{50396953-2368-4F51-8775-1D2A6227EEF9}" destId="{2DF3E89A-BAEA-4D36-892B-34DC09FD3F4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6A7AE3-19CE-4E5E-81A1-7E88AB8435B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E526EFA4-B59A-45D9-86B5-91A627447760}">
      <dgm:prSet/>
      <dgm:spPr/>
      <dgm:t>
        <a:bodyPr/>
        <a:lstStyle/>
        <a:p>
          <a:pPr algn="ctr" rtl="0"/>
          <a:r>
            <a:rPr lang="nl-NL" dirty="0" smtClean="0"/>
            <a:t>Hoe stel je een tandformule op?</a:t>
          </a:r>
          <a:endParaRPr lang="nl-NL" dirty="0"/>
        </a:p>
      </dgm:t>
    </dgm:pt>
    <dgm:pt modelId="{20D28DA3-9911-430D-8395-2D7FB187E1C3}" type="parTrans" cxnId="{311ADC1E-701A-4631-B014-259A0E1A6D07}">
      <dgm:prSet/>
      <dgm:spPr/>
      <dgm:t>
        <a:bodyPr/>
        <a:lstStyle/>
        <a:p>
          <a:endParaRPr lang="nl-NL"/>
        </a:p>
      </dgm:t>
    </dgm:pt>
    <dgm:pt modelId="{5CCA914E-B5C1-434D-8EA7-8CD2391F5298}" type="sibTrans" cxnId="{311ADC1E-701A-4631-B014-259A0E1A6D07}">
      <dgm:prSet/>
      <dgm:spPr/>
      <dgm:t>
        <a:bodyPr/>
        <a:lstStyle/>
        <a:p>
          <a:endParaRPr lang="nl-NL"/>
        </a:p>
      </dgm:t>
    </dgm:pt>
    <dgm:pt modelId="{8A031C81-3A00-4F98-8180-66719BA56BA0}">
      <dgm:prSet/>
      <dgm:spPr/>
      <dgm:t>
        <a:bodyPr/>
        <a:lstStyle/>
        <a:p>
          <a:pPr rtl="0"/>
          <a:r>
            <a:rPr lang="nl-NL" dirty="0" smtClean="0"/>
            <a:t>We verdelen het gebit in 4 delen:</a:t>
          </a:r>
          <a:endParaRPr lang="nl-NL" dirty="0"/>
        </a:p>
      </dgm:t>
    </dgm:pt>
    <dgm:pt modelId="{53471FEC-E2B5-4487-AA19-2F7D6534ACFF}" type="parTrans" cxnId="{D6159EF0-D9A7-429A-9321-21196485BF2C}">
      <dgm:prSet/>
      <dgm:spPr/>
      <dgm:t>
        <a:bodyPr/>
        <a:lstStyle/>
        <a:p>
          <a:endParaRPr lang="nl-NL"/>
        </a:p>
      </dgm:t>
    </dgm:pt>
    <dgm:pt modelId="{6B2BD083-9379-4255-901B-A62B70CF5709}" type="sibTrans" cxnId="{D6159EF0-D9A7-429A-9321-21196485BF2C}">
      <dgm:prSet/>
      <dgm:spPr/>
      <dgm:t>
        <a:bodyPr/>
        <a:lstStyle/>
        <a:p>
          <a:endParaRPr lang="nl-NL"/>
        </a:p>
      </dgm:t>
    </dgm:pt>
    <dgm:pt modelId="{75A8BE07-CD20-4900-8B67-5AEB8F3125FC}">
      <dgm:prSet/>
      <dgm:spPr/>
      <dgm:t>
        <a:bodyPr/>
        <a:lstStyle/>
        <a:p>
          <a:pPr rtl="0"/>
          <a:r>
            <a:rPr lang="nl-NL" dirty="0" smtClean="0"/>
            <a:t>Links onder</a:t>
          </a:r>
          <a:endParaRPr lang="nl-NL" dirty="0"/>
        </a:p>
      </dgm:t>
    </dgm:pt>
    <dgm:pt modelId="{27AD75BA-9834-4B6E-AC95-429BF87D3BF2}" type="parTrans" cxnId="{191E1545-242B-4B28-B656-99751E588B83}">
      <dgm:prSet/>
      <dgm:spPr/>
      <dgm:t>
        <a:bodyPr/>
        <a:lstStyle/>
        <a:p>
          <a:endParaRPr lang="nl-NL"/>
        </a:p>
      </dgm:t>
    </dgm:pt>
    <dgm:pt modelId="{15E78538-57EB-4E3A-8066-9D6F717C6C4F}" type="sibTrans" cxnId="{191E1545-242B-4B28-B656-99751E588B83}">
      <dgm:prSet/>
      <dgm:spPr/>
      <dgm:t>
        <a:bodyPr/>
        <a:lstStyle/>
        <a:p>
          <a:endParaRPr lang="nl-NL"/>
        </a:p>
      </dgm:t>
    </dgm:pt>
    <dgm:pt modelId="{E2AA77D1-0C32-4CB7-A180-70916496C0BB}">
      <dgm:prSet/>
      <dgm:spPr/>
      <dgm:t>
        <a:bodyPr/>
        <a:lstStyle/>
        <a:p>
          <a:pPr rtl="0"/>
          <a:r>
            <a:rPr lang="nl-NL" dirty="0" smtClean="0"/>
            <a:t>Rechts onder</a:t>
          </a:r>
          <a:endParaRPr lang="nl-NL" dirty="0"/>
        </a:p>
      </dgm:t>
    </dgm:pt>
    <dgm:pt modelId="{A2F027A7-E687-400B-A0C7-D9B7B0FCE63C}" type="parTrans" cxnId="{8C014D8F-C6F0-4294-86D2-61FC594FF0BE}">
      <dgm:prSet/>
      <dgm:spPr/>
      <dgm:t>
        <a:bodyPr/>
        <a:lstStyle/>
        <a:p>
          <a:endParaRPr lang="nl-NL"/>
        </a:p>
      </dgm:t>
    </dgm:pt>
    <dgm:pt modelId="{2DFFC3EE-6E8A-4FF0-889C-BD1C660DDEE2}" type="sibTrans" cxnId="{8C014D8F-C6F0-4294-86D2-61FC594FF0BE}">
      <dgm:prSet/>
      <dgm:spPr/>
      <dgm:t>
        <a:bodyPr/>
        <a:lstStyle/>
        <a:p>
          <a:endParaRPr lang="nl-NL"/>
        </a:p>
      </dgm:t>
    </dgm:pt>
    <dgm:pt modelId="{1B60AD59-EBA7-4986-AA59-F86F80047E51}">
      <dgm:prSet/>
      <dgm:spPr/>
      <dgm:t>
        <a:bodyPr/>
        <a:lstStyle/>
        <a:p>
          <a:pPr rtl="0"/>
          <a:r>
            <a:rPr lang="nl-NL" dirty="0" smtClean="0"/>
            <a:t>Links boven</a:t>
          </a:r>
          <a:endParaRPr lang="nl-NL" dirty="0"/>
        </a:p>
      </dgm:t>
    </dgm:pt>
    <dgm:pt modelId="{65AC5025-E709-41B2-B214-AAB93A1D9F99}" type="parTrans" cxnId="{3E0D8369-B725-49D6-9688-861F988FD8A6}">
      <dgm:prSet/>
      <dgm:spPr/>
      <dgm:t>
        <a:bodyPr/>
        <a:lstStyle/>
        <a:p>
          <a:endParaRPr lang="nl-NL"/>
        </a:p>
      </dgm:t>
    </dgm:pt>
    <dgm:pt modelId="{1C2F34D9-3854-42BD-B4B4-AA20154BFBE3}" type="sibTrans" cxnId="{3E0D8369-B725-49D6-9688-861F988FD8A6}">
      <dgm:prSet/>
      <dgm:spPr/>
      <dgm:t>
        <a:bodyPr/>
        <a:lstStyle/>
        <a:p>
          <a:endParaRPr lang="nl-NL"/>
        </a:p>
      </dgm:t>
    </dgm:pt>
    <dgm:pt modelId="{453AA659-4510-4F8C-BB6E-CB369EA4C907}">
      <dgm:prSet/>
      <dgm:spPr/>
      <dgm:t>
        <a:bodyPr/>
        <a:lstStyle/>
        <a:p>
          <a:pPr rtl="0"/>
          <a:r>
            <a:rPr lang="nl-NL" dirty="0" smtClean="0"/>
            <a:t>Rechts boven</a:t>
          </a:r>
          <a:endParaRPr lang="nl-NL" dirty="0"/>
        </a:p>
      </dgm:t>
    </dgm:pt>
    <dgm:pt modelId="{908D6FF9-EDE3-486B-8820-A4B9D231275E}" type="parTrans" cxnId="{D2B0B7C7-06DB-46F9-8DFB-A09FB37B69A2}">
      <dgm:prSet/>
      <dgm:spPr/>
      <dgm:t>
        <a:bodyPr/>
        <a:lstStyle/>
        <a:p>
          <a:endParaRPr lang="nl-NL"/>
        </a:p>
      </dgm:t>
    </dgm:pt>
    <dgm:pt modelId="{F9842DB6-A620-485D-8D00-1A234354538E}" type="sibTrans" cxnId="{D2B0B7C7-06DB-46F9-8DFB-A09FB37B69A2}">
      <dgm:prSet/>
      <dgm:spPr/>
      <dgm:t>
        <a:bodyPr/>
        <a:lstStyle/>
        <a:p>
          <a:endParaRPr lang="nl-NL"/>
        </a:p>
      </dgm:t>
    </dgm:pt>
    <dgm:pt modelId="{AA845904-F928-420F-B8E0-BFD1211E5F77}">
      <dgm:prSet/>
      <dgm:spPr/>
      <dgm:t>
        <a:bodyPr/>
        <a:lstStyle/>
        <a:p>
          <a:pPr algn="ctr" rtl="0"/>
          <a:r>
            <a:rPr lang="nl-NL" dirty="0" smtClean="0"/>
            <a:t>In een tandformule vermeldt je </a:t>
          </a:r>
          <a:r>
            <a:rPr lang="nl-NL" u="sng" dirty="0" smtClean="0"/>
            <a:t>getallen</a:t>
          </a:r>
          <a:r>
            <a:rPr lang="nl-NL" dirty="0" smtClean="0"/>
            <a:t>. Deze getallen geven het aantal snijtanden, hoektanden en kiezen aan.</a:t>
          </a:r>
          <a:endParaRPr lang="nl-NL" dirty="0"/>
        </a:p>
      </dgm:t>
    </dgm:pt>
    <dgm:pt modelId="{50340113-110A-4116-82EA-08035BE5BDE0}" type="parTrans" cxnId="{B82179E6-108D-4106-B724-CAE86570D288}">
      <dgm:prSet/>
      <dgm:spPr/>
      <dgm:t>
        <a:bodyPr/>
        <a:lstStyle/>
        <a:p>
          <a:endParaRPr lang="nl-NL"/>
        </a:p>
      </dgm:t>
    </dgm:pt>
    <dgm:pt modelId="{1AA8CB2E-02F3-48C8-B33D-E5304CECC1DE}" type="sibTrans" cxnId="{B82179E6-108D-4106-B724-CAE86570D288}">
      <dgm:prSet/>
      <dgm:spPr/>
      <dgm:t>
        <a:bodyPr/>
        <a:lstStyle/>
        <a:p>
          <a:endParaRPr lang="nl-NL"/>
        </a:p>
      </dgm:t>
    </dgm:pt>
    <dgm:pt modelId="{05695A52-0843-4CF9-B5A2-090EFB0C0265}">
      <dgm:prSet/>
      <dgm:spPr/>
      <dgm:t>
        <a:bodyPr/>
        <a:lstStyle/>
        <a:p>
          <a:pPr algn="ctr" rtl="0"/>
          <a:r>
            <a:rPr lang="nl-NL" dirty="0" smtClean="0"/>
            <a:t>De samenstelling van een gebit kun je op 2 manieren schematisch weergeven: </a:t>
          </a:r>
          <a:r>
            <a:rPr lang="nl-NL" b="1" dirty="0" smtClean="0"/>
            <a:t>tandformule</a:t>
          </a:r>
          <a:r>
            <a:rPr lang="nl-NL" dirty="0" smtClean="0"/>
            <a:t> &amp; </a:t>
          </a:r>
          <a:r>
            <a:rPr lang="nl-NL" b="1" dirty="0" smtClean="0"/>
            <a:t>tanddiagram</a:t>
          </a:r>
          <a:endParaRPr lang="nl-NL" b="1" dirty="0"/>
        </a:p>
      </dgm:t>
    </dgm:pt>
    <dgm:pt modelId="{4B5A0AE7-C894-4FFC-B32E-6A82D8CC2436}" type="parTrans" cxnId="{9766857D-43A3-479C-9D2E-515BD2E6B063}">
      <dgm:prSet/>
      <dgm:spPr/>
    </dgm:pt>
    <dgm:pt modelId="{A91C5FEC-BBBB-4C15-A6C0-D2C962A2F892}" type="sibTrans" cxnId="{9766857D-43A3-479C-9D2E-515BD2E6B063}">
      <dgm:prSet/>
      <dgm:spPr/>
    </dgm:pt>
    <dgm:pt modelId="{77E45032-3D3E-4D1F-AC95-3F8B1E36955D}" type="pres">
      <dgm:prSet presAssocID="{E96A7AE3-19CE-4E5E-81A1-7E88AB8435BF}" presName="linear" presStyleCnt="0">
        <dgm:presLayoutVars>
          <dgm:animLvl val="lvl"/>
          <dgm:resizeHandles val="exact"/>
        </dgm:presLayoutVars>
      </dgm:prSet>
      <dgm:spPr/>
      <dgm:t>
        <a:bodyPr/>
        <a:lstStyle/>
        <a:p>
          <a:endParaRPr lang="nl-NL"/>
        </a:p>
      </dgm:t>
    </dgm:pt>
    <dgm:pt modelId="{B285CEF5-E9BD-4796-BBB2-08C73EC55D37}" type="pres">
      <dgm:prSet presAssocID="{05695A52-0843-4CF9-B5A2-090EFB0C0265}" presName="parentText" presStyleLbl="node1" presStyleIdx="0" presStyleCnt="4">
        <dgm:presLayoutVars>
          <dgm:chMax val="0"/>
          <dgm:bulletEnabled val="1"/>
        </dgm:presLayoutVars>
      </dgm:prSet>
      <dgm:spPr/>
      <dgm:t>
        <a:bodyPr/>
        <a:lstStyle/>
        <a:p>
          <a:endParaRPr lang="nl-NL"/>
        </a:p>
      </dgm:t>
    </dgm:pt>
    <dgm:pt modelId="{0FA5C3A4-15D4-4D4D-8B38-81CEBD85C785}" type="pres">
      <dgm:prSet presAssocID="{A91C5FEC-BBBB-4C15-A6C0-D2C962A2F892}" presName="spacer" presStyleCnt="0"/>
      <dgm:spPr/>
    </dgm:pt>
    <dgm:pt modelId="{6603C797-5817-445F-9226-7CD1EA6AC02B}" type="pres">
      <dgm:prSet presAssocID="{E526EFA4-B59A-45D9-86B5-91A627447760}" presName="parentText" presStyleLbl="node1" presStyleIdx="1" presStyleCnt="4" custLinFactNeighborX="844" custLinFactNeighborY="36504">
        <dgm:presLayoutVars>
          <dgm:chMax val="0"/>
          <dgm:bulletEnabled val="1"/>
        </dgm:presLayoutVars>
      </dgm:prSet>
      <dgm:spPr/>
      <dgm:t>
        <a:bodyPr/>
        <a:lstStyle/>
        <a:p>
          <a:endParaRPr lang="nl-NL"/>
        </a:p>
      </dgm:t>
    </dgm:pt>
    <dgm:pt modelId="{17BBAFD5-4B6E-4378-A26A-6BEAFF71D8C6}" type="pres">
      <dgm:prSet presAssocID="{5CCA914E-B5C1-434D-8EA7-8CD2391F5298}" presName="spacer" presStyleCnt="0"/>
      <dgm:spPr/>
    </dgm:pt>
    <dgm:pt modelId="{2290A57A-B545-4672-8C26-F08EAF0B19A1}" type="pres">
      <dgm:prSet presAssocID="{8A031C81-3A00-4F98-8180-66719BA56BA0}" presName="parentText" presStyleLbl="node1" presStyleIdx="2" presStyleCnt="4">
        <dgm:presLayoutVars>
          <dgm:chMax val="0"/>
          <dgm:bulletEnabled val="1"/>
        </dgm:presLayoutVars>
      </dgm:prSet>
      <dgm:spPr/>
      <dgm:t>
        <a:bodyPr/>
        <a:lstStyle/>
        <a:p>
          <a:endParaRPr lang="nl-NL"/>
        </a:p>
      </dgm:t>
    </dgm:pt>
    <dgm:pt modelId="{AADBDFB8-8C4A-473D-A1F4-00BCA47B49A9}" type="pres">
      <dgm:prSet presAssocID="{8A031C81-3A00-4F98-8180-66719BA56BA0}" presName="childText" presStyleLbl="revTx" presStyleIdx="0" presStyleCnt="1">
        <dgm:presLayoutVars>
          <dgm:bulletEnabled val="1"/>
        </dgm:presLayoutVars>
      </dgm:prSet>
      <dgm:spPr/>
      <dgm:t>
        <a:bodyPr/>
        <a:lstStyle/>
        <a:p>
          <a:endParaRPr lang="nl-NL"/>
        </a:p>
      </dgm:t>
    </dgm:pt>
    <dgm:pt modelId="{845AEF04-66ED-431D-A7A5-6976CFA5210D}" type="pres">
      <dgm:prSet presAssocID="{AA845904-F928-420F-B8E0-BFD1211E5F77}" presName="parentText" presStyleLbl="node1" presStyleIdx="3" presStyleCnt="4">
        <dgm:presLayoutVars>
          <dgm:chMax val="0"/>
          <dgm:bulletEnabled val="1"/>
        </dgm:presLayoutVars>
      </dgm:prSet>
      <dgm:spPr/>
      <dgm:t>
        <a:bodyPr/>
        <a:lstStyle/>
        <a:p>
          <a:endParaRPr lang="nl-NL"/>
        </a:p>
      </dgm:t>
    </dgm:pt>
  </dgm:ptLst>
  <dgm:cxnLst>
    <dgm:cxn modelId="{3E0D8369-B725-49D6-9688-861F988FD8A6}" srcId="{8A031C81-3A00-4F98-8180-66719BA56BA0}" destId="{1B60AD59-EBA7-4986-AA59-F86F80047E51}" srcOrd="2" destOrd="0" parTransId="{65AC5025-E709-41B2-B214-AAB93A1D9F99}" sibTransId="{1C2F34D9-3854-42BD-B4B4-AA20154BFBE3}"/>
    <dgm:cxn modelId="{9766857D-43A3-479C-9D2E-515BD2E6B063}" srcId="{E96A7AE3-19CE-4E5E-81A1-7E88AB8435BF}" destId="{05695A52-0843-4CF9-B5A2-090EFB0C0265}" srcOrd="0" destOrd="0" parTransId="{4B5A0AE7-C894-4FFC-B32E-6A82D8CC2436}" sibTransId="{A91C5FEC-BBBB-4C15-A6C0-D2C962A2F892}"/>
    <dgm:cxn modelId="{4B900C8C-6FB7-4C87-BD9C-CD8638B0DC7E}" type="presOf" srcId="{E526EFA4-B59A-45D9-86B5-91A627447760}" destId="{6603C797-5817-445F-9226-7CD1EA6AC02B}" srcOrd="0" destOrd="0" presId="urn:microsoft.com/office/officeart/2005/8/layout/vList2"/>
    <dgm:cxn modelId="{FD7DB633-8363-4C81-B65D-9DB94B8C8FC0}" type="presOf" srcId="{1B60AD59-EBA7-4986-AA59-F86F80047E51}" destId="{AADBDFB8-8C4A-473D-A1F4-00BCA47B49A9}" srcOrd="0" destOrd="2" presId="urn:microsoft.com/office/officeart/2005/8/layout/vList2"/>
    <dgm:cxn modelId="{C01C80EA-3382-4F1D-AFC9-DF6722962A5A}" type="presOf" srcId="{E2AA77D1-0C32-4CB7-A180-70916496C0BB}" destId="{AADBDFB8-8C4A-473D-A1F4-00BCA47B49A9}" srcOrd="0" destOrd="1" presId="urn:microsoft.com/office/officeart/2005/8/layout/vList2"/>
    <dgm:cxn modelId="{D6159EF0-D9A7-429A-9321-21196485BF2C}" srcId="{E96A7AE3-19CE-4E5E-81A1-7E88AB8435BF}" destId="{8A031C81-3A00-4F98-8180-66719BA56BA0}" srcOrd="2" destOrd="0" parTransId="{53471FEC-E2B5-4487-AA19-2F7D6534ACFF}" sibTransId="{6B2BD083-9379-4255-901B-A62B70CF5709}"/>
    <dgm:cxn modelId="{D2B0B7C7-06DB-46F9-8DFB-A09FB37B69A2}" srcId="{8A031C81-3A00-4F98-8180-66719BA56BA0}" destId="{453AA659-4510-4F8C-BB6E-CB369EA4C907}" srcOrd="3" destOrd="0" parTransId="{908D6FF9-EDE3-486B-8820-A4B9D231275E}" sibTransId="{F9842DB6-A620-485D-8D00-1A234354538E}"/>
    <dgm:cxn modelId="{DB783D7C-350A-4DB0-8F8E-E40C83FBC04D}" type="presOf" srcId="{75A8BE07-CD20-4900-8B67-5AEB8F3125FC}" destId="{AADBDFB8-8C4A-473D-A1F4-00BCA47B49A9}" srcOrd="0" destOrd="0" presId="urn:microsoft.com/office/officeart/2005/8/layout/vList2"/>
    <dgm:cxn modelId="{B8CDC829-7E41-4428-9C1F-4B91747572A6}" type="presOf" srcId="{AA845904-F928-420F-B8E0-BFD1211E5F77}" destId="{845AEF04-66ED-431D-A7A5-6976CFA5210D}" srcOrd="0" destOrd="0" presId="urn:microsoft.com/office/officeart/2005/8/layout/vList2"/>
    <dgm:cxn modelId="{B82179E6-108D-4106-B724-CAE86570D288}" srcId="{E96A7AE3-19CE-4E5E-81A1-7E88AB8435BF}" destId="{AA845904-F928-420F-B8E0-BFD1211E5F77}" srcOrd="3" destOrd="0" parTransId="{50340113-110A-4116-82EA-08035BE5BDE0}" sibTransId="{1AA8CB2E-02F3-48C8-B33D-E5304CECC1DE}"/>
    <dgm:cxn modelId="{739B566E-660C-434B-973E-AF4EDBB4E8C0}" type="presOf" srcId="{05695A52-0843-4CF9-B5A2-090EFB0C0265}" destId="{B285CEF5-E9BD-4796-BBB2-08C73EC55D37}" srcOrd="0" destOrd="0" presId="urn:microsoft.com/office/officeart/2005/8/layout/vList2"/>
    <dgm:cxn modelId="{56521B0C-467D-4FBE-BCA8-6EFE7B53A3E4}" type="presOf" srcId="{E96A7AE3-19CE-4E5E-81A1-7E88AB8435BF}" destId="{77E45032-3D3E-4D1F-AC95-3F8B1E36955D}" srcOrd="0" destOrd="0" presId="urn:microsoft.com/office/officeart/2005/8/layout/vList2"/>
    <dgm:cxn modelId="{311ADC1E-701A-4631-B014-259A0E1A6D07}" srcId="{E96A7AE3-19CE-4E5E-81A1-7E88AB8435BF}" destId="{E526EFA4-B59A-45D9-86B5-91A627447760}" srcOrd="1" destOrd="0" parTransId="{20D28DA3-9911-430D-8395-2D7FB187E1C3}" sibTransId="{5CCA914E-B5C1-434D-8EA7-8CD2391F5298}"/>
    <dgm:cxn modelId="{191E1545-242B-4B28-B656-99751E588B83}" srcId="{8A031C81-3A00-4F98-8180-66719BA56BA0}" destId="{75A8BE07-CD20-4900-8B67-5AEB8F3125FC}" srcOrd="0" destOrd="0" parTransId="{27AD75BA-9834-4B6E-AC95-429BF87D3BF2}" sibTransId="{15E78538-57EB-4E3A-8066-9D6F717C6C4F}"/>
    <dgm:cxn modelId="{8C014D8F-C6F0-4294-86D2-61FC594FF0BE}" srcId="{8A031C81-3A00-4F98-8180-66719BA56BA0}" destId="{E2AA77D1-0C32-4CB7-A180-70916496C0BB}" srcOrd="1" destOrd="0" parTransId="{A2F027A7-E687-400B-A0C7-D9B7B0FCE63C}" sibTransId="{2DFFC3EE-6E8A-4FF0-889C-BD1C660DDEE2}"/>
    <dgm:cxn modelId="{94AC7374-731E-4F7E-8A19-6C490D8FC2BE}" type="presOf" srcId="{453AA659-4510-4F8C-BB6E-CB369EA4C907}" destId="{AADBDFB8-8C4A-473D-A1F4-00BCA47B49A9}" srcOrd="0" destOrd="3" presId="urn:microsoft.com/office/officeart/2005/8/layout/vList2"/>
    <dgm:cxn modelId="{5FE10905-4743-44B3-B2C6-6BF47868DEB0}" type="presOf" srcId="{8A031C81-3A00-4F98-8180-66719BA56BA0}" destId="{2290A57A-B545-4672-8C26-F08EAF0B19A1}" srcOrd="0" destOrd="0" presId="urn:microsoft.com/office/officeart/2005/8/layout/vList2"/>
    <dgm:cxn modelId="{34A39015-4980-42C2-817D-F4334A68D6E6}" type="presParOf" srcId="{77E45032-3D3E-4D1F-AC95-3F8B1E36955D}" destId="{B285CEF5-E9BD-4796-BBB2-08C73EC55D37}" srcOrd="0" destOrd="0" presId="urn:microsoft.com/office/officeart/2005/8/layout/vList2"/>
    <dgm:cxn modelId="{6E27E884-07E6-4495-9C36-63698C0F05AF}" type="presParOf" srcId="{77E45032-3D3E-4D1F-AC95-3F8B1E36955D}" destId="{0FA5C3A4-15D4-4D4D-8B38-81CEBD85C785}" srcOrd="1" destOrd="0" presId="urn:microsoft.com/office/officeart/2005/8/layout/vList2"/>
    <dgm:cxn modelId="{F3889780-9B66-4E49-8896-CF497A85D15C}" type="presParOf" srcId="{77E45032-3D3E-4D1F-AC95-3F8B1E36955D}" destId="{6603C797-5817-445F-9226-7CD1EA6AC02B}" srcOrd="2" destOrd="0" presId="urn:microsoft.com/office/officeart/2005/8/layout/vList2"/>
    <dgm:cxn modelId="{291F14FF-1079-4259-BD66-2129D9F77533}" type="presParOf" srcId="{77E45032-3D3E-4D1F-AC95-3F8B1E36955D}" destId="{17BBAFD5-4B6E-4378-A26A-6BEAFF71D8C6}" srcOrd="3" destOrd="0" presId="urn:microsoft.com/office/officeart/2005/8/layout/vList2"/>
    <dgm:cxn modelId="{98016E34-DF78-46D4-B052-92C5523B8AB7}" type="presParOf" srcId="{77E45032-3D3E-4D1F-AC95-3F8B1E36955D}" destId="{2290A57A-B545-4672-8C26-F08EAF0B19A1}" srcOrd="4" destOrd="0" presId="urn:microsoft.com/office/officeart/2005/8/layout/vList2"/>
    <dgm:cxn modelId="{A52F9032-1DDF-40F5-B781-12C4CE2B9BFC}" type="presParOf" srcId="{77E45032-3D3E-4D1F-AC95-3F8B1E36955D}" destId="{AADBDFB8-8C4A-473D-A1F4-00BCA47B49A9}" srcOrd="5" destOrd="0" presId="urn:microsoft.com/office/officeart/2005/8/layout/vList2"/>
    <dgm:cxn modelId="{250E5D58-C5C4-4147-B028-B9BF37FCFD54}" type="presParOf" srcId="{77E45032-3D3E-4D1F-AC95-3F8B1E36955D}" destId="{845AEF04-66ED-431D-A7A5-6976CFA5210D}"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5F3F71-59C9-411B-8D01-F0ED70C6170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503AD6FB-7860-4448-AD2D-6B048D5C4541}">
      <dgm:prSet/>
      <dgm:spPr/>
      <dgm:t>
        <a:bodyPr/>
        <a:lstStyle/>
        <a:p>
          <a:pPr algn="ctr" rtl="0"/>
          <a:r>
            <a:rPr lang="nl-NL" b="1" dirty="0" smtClean="0"/>
            <a:t>Het melkgebit</a:t>
          </a:r>
          <a:endParaRPr lang="nl-NL" dirty="0"/>
        </a:p>
      </dgm:t>
    </dgm:pt>
    <dgm:pt modelId="{230E1103-5A1E-48DD-B958-C684AE854C0B}" type="parTrans" cxnId="{0AC36103-86EC-4D73-80C6-EC3914B1BCA9}">
      <dgm:prSet/>
      <dgm:spPr/>
      <dgm:t>
        <a:bodyPr/>
        <a:lstStyle/>
        <a:p>
          <a:pPr algn="ctr"/>
          <a:endParaRPr lang="nl-NL"/>
        </a:p>
      </dgm:t>
    </dgm:pt>
    <dgm:pt modelId="{A46FA902-55B4-4039-BC5A-65350D6DFE16}" type="sibTrans" cxnId="{0AC36103-86EC-4D73-80C6-EC3914B1BCA9}">
      <dgm:prSet/>
      <dgm:spPr/>
      <dgm:t>
        <a:bodyPr/>
        <a:lstStyle/>
        <a:p>
          <a:pPr algn="ctr"/>
          <a:endParaRPr lang="nl-NL"/>
        </a:p>
      </dgm:t>
    </dgm:pt>
    <dgm:pt modelId="{4917866C-74AF-4525-801D-1CAA6BB69592}" type="pres">
      <dgm:prSet presAssocID="{875F3F71-59C9-411B-8D01-F0ED70C6170A}" presName="linear" presStyleCnt="0">
        <dgm:presLayoutVars>
          <dgm:animLvl val="lvl"/>
          <dgm:resizeHandles val="exact"/>
        </dgm:presLayoutVars>
      </dgm:prSet>
      <dgm:spPr/>
      <dgm:t>
        <a:bodyPr/>
        <a:lstStyle/>
        <a:p>
          <a:endParaRPr lang="nl-NL"/>
        </a:p>
      </dgm:t>
    </dgm:pt>
    <dgm:pt modelId="{4EF67131-1106-495D-9C3D-5AC08ACABD63}" type="pres">
      <dgm:prSet presAssocID="{503AD6FB-7860-4448-AD2D-6B048D5C4541}" presName="parentText" presStyleLbl="node1" presStyleIdx="0" presStyleCnt="1">
        <dgm:presLayoutVars>
          <dgm:chMax val="0"/>
          <dgm:bulletEnabled val="1"/>
        </dgm:presLayoutVars>
      </dgm:prSet>
      <dgm:spPr/>
      <dgm:t>
        <a:bodyPr/>
        <a:lstStyle/>
        <a:p>
          <a:endParaRPr lang="nl-NL"/>
        </a:p>
      </dgm:t>
    </dgm:pt>
  </dgm:ptLst>
  <dgm:cxnLst>
    <dgm:cxn modelId="{0AC36103-86EC-4D73-80C6-EC3914B1BCA9}" srcId="{875F3F71-59C9-411B-8D01-F0ED70C6170A}" destId="{503AD6FB-7860-4448-AD2D-6B048D5C4541}" srcOrd="0" destOrd="0" parTransId="{230E1103-5A1E-48DD-B958-C684AE854C0B}" sibTransId="{A46FA902-55B4-4039-BC5A-65350D6DFE16}"/>
    <dgm:cxn modelId="{11656319-83C7-47F1-94F9-1B5F3EF0F550}" type="presOf" srcId="{875F3F71-59C9-411B-8D01-F0ED70C6170A}" destId="{4917866C-74AF-4525-801D-1CAA6BB69592}" srcOrd="0" destOrd="0" presId="urn:microsoft.com/office/officeart/2005/8/layout/vList2"/>
    <dgm:cxn modelId="{1CF0A07B-758B-49B2-922F-CE4662CB54F5}" type="presOf" srcId="{503AD6FB-7860-4448-AD2D-6B048D5C4541}" destId="{4EF67131-1106-495D-9C3D-5AC08ACABD63}" srcOrd="0" destOrd="0" presId="urn:microsoft.com/office/officeart/2005/8/layout/vList2"/>
    <dgm:cxn modelId="{C4AEAAB4-C3CF-4C71-A6B0-E3F33EE871CA}" type="presParOf" srcId="{4917866C-74AF-4525-801D-1CAA6BB69592}" destId="{4EF67131-1106-495D-9C3D-5AC08ACABD6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F0906D-4340-464C-81A8-B94B5A6118C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nl-NL"/>
        </a:p>
      </dgm:t>
    </dgm:pt>
    <dgm:pt modelId="{BF6FC10B-BB09-4ED9-91ED-C773A0BC5B08}">
      <dgm:prSet/>
      <dgm:spPr/>
      <dgm:t>
        <a:bodyPr/>
        <a:lstStyle/>
        <a:p>
          <a:pPr rtl="0"/>
          <a:r>
            <a:rPr lang="nl-NL" dirty="0" smtClean="0"/>
            <a:t>Standaard tandformule melkgebit</a:t>
          </a:r>
          <a:endParaRPr lang="nl-NL" dirty="0"/>
        </a:p>
      </dgm:t>
    </dgm:pt>
    <dgm:pt modelId="{36CAAE16-1C22-4766-9C8F-7984F8EB033B}" type="parTrans" cxnId="{9EBC9FAB-A316-4485-9DE4-5BDBE96544D7}">
      <dgm:prSet/>
      <dgm:spPr/>
      <dgm:t>
        <a:bodyPr/>
        <a:lstStyle/>
        <a:p>
          <a:endParaRPr lang="nl-NL"/>
        </a:p>
      </dgm:t>
    </dgm:pt>
    <dgm:pt modelId="{630C6FD8-BFC5-4468-9952-EAF3B8FCD6B8}" type="sibTrans" cxnId="{9EBC9FAB-A316-4485-9DE4-5BDBE96544D7}">
      <dgm:prSet/>
      <dgm:spPr/>
      <dgm:t>
        <a:bodyPr/>
        <a:lstStyle/>
        <a:p>
          <a:endParaRPr lang="nl-NL"/>
        </a:p>
      </dgm:t>
    </dgm:pt>
    <dgm:pt modelId="{C0D96587-8B9D-46E0-8E2B-ED0FC700D822}" type="pres">
      <dgm:prSet presAssocID="{69F0906D-4340-464C-81A8-B94B5A6118C3}" presName="linear" presStyleCnt="0">
        <dgm:presLayoutVars>
          <dgm:animLvl val="lvl"/>
          <dgm:resizeHandles val="exact"/>
        </dgm:presLayoutVars>
      </dgm:prSet>
      <dgm:spPr/>
      <dgm:t>
        <a:bodyPr/>
        <a:lstStyle/>
        <a:p>
          <a:endParaRPr lang="nl-NL"/>
        </a:p>
      </dgm:t>
    </dgm:pt>
    <dgm:pt modelId="{337F8195-4783-41C0-B706-377AE635ACB7}" type="pres">
      <dgm:prSet presAssocID="{BF6FC10B-BB09-4ED9-91ED-C773A0BC5B08}" presName="parentText" presStyleLbl="node1" presStyleIdx="0" presStyleCnt="1">
        <dgm:presLayoutVars>
          <dgm:chMax val="0"/>
          <dgm:bulletEnabled val="1"/>
        </dgm:presLayoutVars>
      </dgm:prSet>
      <dgm:spPr/>
      <dgm:t>
        <a:bodyPr/>
        <a:lstStyle/>
        <a:p>
          <a:endParaRPr lang="nl-NL"/>
        </a:p>
      </dgm:t>
    </dgm:pt>
  </dgm:ptLst>
  <dgm:cxnLst>
    <dgm:cxn modelId="{9EBC9FAB-A316-4485-9DE4-5BDBE96544D7}" srcId="{69F0906D-4340-464C-81A8-B94B5A6118C3}" destId="{BF6FC10B-BB09-4ED9-91ED-C773A0BC5B08}" srcOrd="0" destOrd="0" parTransId="{36CAAE16-1C22-4766-9C8F-7984F8EB033B}" sibTransId="{630C6FD8-BFC5-4468-9952-EAF3B8FCD6B8}"/>
    <dgm:cxn modelId="{6070CC09-CE8F-44D5-816B-BB95C5242560}" type="presOf" srcId="{69F0906D-4340-464C-81A8-B94B5A6118C3}" destId="{C0D96587-8B9D-46E0-8E2B-ED0FC700D822}" srcOrd="0" destOrd="0" presId="urn:microsoft.com/office/officeart/2005/8/layout/vList2"/>
    <dgm:cxn modelId="{551D8DC9-89FF-4A5D-84B2-B1B02BE6EFAF}" type="presOf" srcId="{BF6FC10B-BB09-4ED9-91ED-C773A0BC5B08}" destId="{337F8195-4783-41C0-B706-377AE635ACB7}" srcOrd="0" destOrd="0" presId="urn:microsoft.com/office/officeart/2005/8/layout/vList2"/>
    <dgm:cxn modelId="{DC1DF05E-E961-43CC-B241-1B9CC2123355}" type="presParOf" srcId="{C0D96587-8B9D-46E0-8E2B-ED0FC700D822}" destId="{337F8195-4783-41C0-B706-377AE635ACB7}"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C760-D95B-4DBF-A9B9-299C8037D1AC}">
      <dsp:nvSpPr>
        <dsp:cNvPr id="0" name=""/>
        <dsp:cNvSpPr/>
      </dsp:nvSpPr>
      <dsp:spPr>
        <a:xfrm>
          <a:off x="0" y="137"/>
          <a:ext cx="7705725" cy="1006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nl-NL" sz="4300" b="1" kern="1200" dirty="0" smtClean="0"/>
            <a:t>Thema 2: </a:t>
          </a:r>
          <a:r>
            <a:rPr lang="nl-NL" sz="4300" b="1" kern="1200" dirty="0" smtClean="0">
              <a:hlinkClick xmlns:r="http://schemas.openxmlformats.org/officeDocument/2006/relationships" r:id="rId1"/>
            </a:rPr>
            <a:t>Van mond tot kont</a:t>
          </a:r>
          <a:endParaRPr lang="nl-NL" sz="4300" kern="1200" dirty="0"/>
        </a:p>
      </dsp:txBody>
      <dsp:txXfrm>
        <a:off x="49119" y="49256"/>
        <a:ext cx="7607487" cy="9079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E288D-B4AC-4DFA-B871-3A94014721AA}">
      <dsp:nvSpPr>
        <dsp:cNvPr id="0" name=""/>
        <dsp:cNvSpPr/>
      </dsp:nvSpPr>
      <dsp:spPr>
        <a:xfrm>
          <a:off x="0" y="8927"/>
          <a:ext cx="5832649" cy="702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nl-NL" sz="3000" kern="1200" smtClean="0"/>
            <a:t>Je melkgebit is niet blijvend! </a:t>
          </a:r>
          <a:endParaRPr lang="nl-NL" sz="3000" kern="1200"/>
        </a:p>
      </dsp:txBody>
      <dsp:txXfrm>
        <a:off x="34269" y="43196"/>
        <a:ext cx="5764111" cy="6334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974E-D80B-46E5-99B4-584B2A79B1C5}">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b="1" kern="1200" dirty="0" smtClean="0"/>
            <a:t>Het blijvend gebit</a:t>
          </a:r>
          <a:endParaRPr lang="nl-NL" sz="4800" kern="1200" dirty="0"/>
        </a:p>
      </dsp:txBody>
      <dsp:txXfrm>
        <a:off x="54830" y="64730"/>
        <a:ext cx="7662740" cy="10135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D14A6-77A2-457A-8627-1EB314DEB9F9}">
      <dsp:nvSpPr>
        <dsp:cNvPr id="0" name=""/>
        <dsp:cNvSpPr/>
      </dsp:nvSpPr>
      <dsp:spPr>
        <a:xfrm>
          <a:off x="0" y="597"/>
          <a:ext cx="5724128" cy="122276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l-NL" sz="2800" kern="1200" dirty="0" smtClean="0"/>
            <a:t>Standaard tandformule blijvend gebit</a:t>
          </a:r>
          <a:endParaRPr lang="nl-NL" sz="2800" kern="1200" dirty="0"/>
        </a:p>
      </dsp:txBody>
      <dsp:txXfrm>
        <a:off x="59691" y="60288"/>
        <a:ext cx="5604746" cy="11033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28DBB-3E4C-4353-82D8-EEBD5E0471C3}">
      <dsp:nvSpPr>
        <dsp:cNvPr id="0" name=""/>
        <dsp:cNvSpPr/>
      </dsp:nvSpPr>
      <dsp:spPr>
        <a:xfrm>
          <a:off x="0" y="6299"/>
          <a:ext cx="5111749" cy="444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nl-NL" sz="1900" kern="1200" dirty="0" smtClean="0"/>
            <a:t>(1) = verstandskies</a:t>
          </a:r>
          <a:endParaRPr lang="nl-NL" sz="1900" kern="1200" dirty="0"/>
        </a:p>
      </dsp:txBody>
      <dsp:txXfrm>
        <a:off x="21704" y="28003"/>
        <a:ext cx="5068341" cy="401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7E785-CFC1-4D25-AC6E-2E31AD6211A9}">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b="1" kern="1200" dirty="0" smtClean="0"/>
            <a:t>Wat zijn de tandformules?</a:t>
          </a:r>
          <a:endParaRPr lang="nl-NL" sz="4800" kern="1200" dirty="0"/>
        </a:p>
      </dsp:txBody>
      <dsp:txXfrm>
        <a:off x="54830" y="64730"/>
        <a:ext cx="7662740" cy="10135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15278-607F-4025-9FF1-DC1050D57748}">
      <dsp:nvSpPr>
        <dsp:cNvPr id="0" name=""/>
        <dsp:cNvSpPr/>
      </dsp:nvSpPr>
      <dsp:spPr>
        <a:xfrm>
          <a:off x="0" y="68400"/>
          <a:ext cx="7772400" cy="1006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nl-NL" sz="4300" kern="1200" smtClean="0"/>
            <a:t>Beschrijving gebit: Tanddiagram</a:t>
          </a:r>
          <a:endParaRPr lang="nl-NL" sz="4300" kern="1200"/>
        </a:p>
      </dsp:txBody>
      <dsp:txXfrm>
        <a:off x="49119" y="117519"/>
        <a:ext cx="7674162" cy="9079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2E6DD-D02B-4007-BBCA-93BB80AA23CE}">
      <dsp:nvSpPr>
        <dsp:cNvPr id="0" name=""/>
        <dsp:cNvSpPr/>
      </dsp:nvSpPr>
      <dsp:spPr>
        <a:xfrm>
          <a:off x="0" y="574919"/>
          <a:ext cx="7772400" cy="678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kern="1200" smtClean="0"/>
            <a:t>Je tekent van links naar rechts alle elementen</a:t>
          </a:r>
          <a:endParaRPr lang="nl-NL" sz="2900" kern="1200"/>
        </a:p>
      </dsp:txBody>
      <dsp:txXfrm>
        <a:off x="33127" y="608046"/>
        <a:ext cx="7706146" cy="612346"/>
      </dsp:txXfrm>
    </dsp:sp>
    <dsp:sp modelId="{23B8FDBA-936C-424D-9EAC-118DCF75411F}">
      <dsp:nvSpPr>
        <dsp:cNvPr id="0" name=""/>
        <dsp:cNvSpPr/>
      </dsp:nvSpPr>
      <dsp:spPr>
        <a:xfrm>
          <a:off x="0" y="1337039"/>
          <a:ext cx="7772400" cy="678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kern="1200" smtClean="0"/>
            <a:t>Je gebruikt tekens voor snijtand, hoektand en kies</a:t>
          </a:r>
          <a:endParaRPr lang="nl-NL" sz="2900" kern="1200"/>
        </a:p>
      </dsp:txBody>
      <dsp:txXfrm>
        <a:off x="33127" y="1370166"/>
        <a:ext cx="7706146" cy="612346"/>
      </dsp:txXfrm>
    </dsp:sp>
    <dsp:sp modelId="{1398BB90-C6D7-47BB-80FA-F991C54E77FF}">
      <dsp:nvSpPr>
        <dsp:cNvPr id="0" name=""/>
        <dsp:cNvSpPr/>
      </dsp:nvSpPr>
      <dsp:spPr>
        <a:xfrm>
          <a:off x="0" y="2099160"/>
          <a:ext cx="7772400" cy="678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kern="1200" smtClean="0"/>
            <a:t>Voor elk gebitselement gebruik je het juiste teken</a:t>
          </a:r>
          <a:endParaRPr lang="nl-NL" sz="2900" kern="1200"/>
        </a:p>
      </dsp:txBody>
      <dsp:txXfrm>
        <a:off x="33127" y="2132287"/>
        <a:ext cx="7706146" cy="612346"/>
      </dsp:txXfrm>
    </dsp:sp>
    <dsp:sp modelId="{4F04003F-1F16-4ACE-AA36-F654B9FD14D8}">
      <dsp:nvSpPr>
        <dsp:cNvPr id="0" name=""/>
        <dsp:cNvSpPr/>
      </dsp:nvSpPr>
      <dsp:spPr>
        <a:xfrm>
          <a:off x="0" y="2861279"/>
          <a:ext cx="7772400" cy="678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nl-NL" sz="2900" kern="1200" dirty="0" smtClean="0"/>
            <a:t>In de juiste volgorde: wat is dit voor een gebit?</a:t>
          </a:r>
          <a:endParaRPr lang="nl-NL" sz="2900" kern="1200" dirty="0"/>
        </a:p>
      </dsp:txBody>
      <dsp:txXfrm>
        <a:off x="33127" y="2894406"/>
        <a:ext cx="7706146" cy="6123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5DA62-6220-4BC4-862C-DCC50B70F606}">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b="1" kern="1200" smtClean="0"/>
            <a:t>Zieke tanden</a:t>
          </a:r>
          <a:endParaRPr lang="nl-NL" sz="4800" kern="1200"/>
        </a:p>
      </dsp:txBody>
      <dsp:txXfrm>
        <a:off x="54830" y="64730"/>
        <a:ext cx="7662740" cy="10135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E2C57-79F4-4396-995C-31139FDBC0D3}">
      <dsp:nvSpPr>
        <dsp:cNvPr id="0" name=""/>
        <dsp:cNvSpPr/>
      </dsp:nvSpPr>
      <dsp:spPr>
        <a:xfrm>
          <a:off x="0" y="8371"/>
          <a:ext cx="3167955" cy="631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nl-NL" sz="2700" kern="1200" dirty="0" smtClean="0"/>
            <a:t>Cariës is een gaatje</a:t>
          </a:r>
          <a:endParaRPr lang="nl-NL" sz="2700" kern="1200" dirty="0"/>
        </a:p>
      </dsp:txBody>
      <dsp:txXfrm>
        <a:off x="30842" y="39213"/>
        <a:ext cx="3106271" cy="5701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2C09-CF32-41F1-A742-8FAF0E15DF62}">
      <dsp:nvSpPr>
        <dsp:cNvPr id="0" name=""/>
        <dsp:cNvSpPr/>
      </dsp:nvSpPr>
      <dsp:spPr>
        <a:xfrm>
          <a:off x="0" y="9179"/>
          <a:ext cx="7628012" cy="936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nl-NL" sz="4000" b="1" kern="1200" dirty="0" smtClean="0"/>
            <a:t>Tandplak</a:t>
          </a:r>
          <a:endParaRPr lang="nl-NL" sz="4000" kern="1200" dirty="0"/>
        </a:p>
      </dsp:txBody>
      <dsp:txXfrm>
        <a:off x="45692" y="54871"/>
        <a:ext cx="7536628"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C760-D95B-4DBF-A9B9-299C8037D1AC}">
      <dsp:nvSpPr>
        <dsp:cNvPr id="0" name=""/>
        <dsp:cNvSpPr/>
      </dsp:nvSpPr>
      <dsp:spPr>
        <a:xfrm>
          <a:off x="0" y="137"/>
          <a:ext cx="7705725" cy="1006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nl-NL" sz="4300" b="1" kern="1200" dirty="0" err="1" smtClean="0"/>
            <a:t>Leskaart</a:t>
          </a:r>
          <a:r>
            <a:rPr lang="nl-NL" sz="4300" b="1" kern="1200" dirty="0" smtClean="0"/>
            <a:t> 1  Het gebit</a:t>
          </a:r>
          <a:endParaRPr lang="nl-NL" sz="4300" kern="1200" dirty="0"/>
        </a:p>
      </dsp:txBody>
      <dsp:txXfrm>
        <a:off x="49119" y="49256"/>
        <a:ext cx="7607487" cy="9079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9112A-1CF4-4910-BAA0-5BAFC4B82322}">
      <dsp:nvSpPr>
        <dsp:cNvPr id="0" name=""/>
        <dsp:cNvSpPr/>
      </dsp:nvSpPr>
      <dsp:spPr>
        <a:xfrm>
          <a:off x="0" y="35234"/>
          <a:ext cx="7488386"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2000" b="1" kern="1200" dirty="0" smtClean="0">
              <a:latin typeface="Arial" pitchFamily="34" charset="0"/>
              <a:cs typeface="Arial" pitchFamily="34" charset="0"/>
            </a:rPr>
            <a:t>Tandplak: </a:t>
          </a:r>
          <a:r>
            <a:rPr lang="nl-NL" sz="2000" kern="1200" dirty="0" smtClean="0">
              <a:latin typeface="Arial" pitchFamily="34" charset="0"/>
              <a:cs typeface="Arial" pitchFamily="34" charset="0"/>
            </a:rPr>
            <a:t>Mengsel van voedselresten, bacteriën en slijm</a:t>
          </a:r>
          <a:endParaRPr lang="nl-NL" sz="2000" kern="1200" dirty="0">
            <a:latin typeface="Arial" pitchFamily="34" charset="0"/>
            <a:cs typeface="Arial" pitchFamily="34" charset="0"/>
          </a:endParaRPr>
        </a:p>
      </dsp:txBody>
      <dsp:txXfrm>
        <a:off x="30157" y="65391"/>
        <a:ext cx="7428072" cy="557446"/>
      </dsp:txXfrm>
    </dsp:sp>
    <dsp:sp modelId="{A7DBF8C8-D98F-45EE-9575-621DC1B005C3}">
      <dsp:nvSpPr>
        <dsp:cNvPr id="0" name=""/>
        <dsp:cNvSpPr/>
      </dsp:nvSpPr>
      <dsp:spPr>
        <a:xfrm>
          <a:off x="0" y="748035"/>
          <a:ext cx="7488386"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smtClean="0">
              <a:latin typeface="Arial" pitchFamily="34" charset="0"/>
              <a:cs typeface="Arial" pitchFamily="34" charset="0"/>
            </a:rPr>
            <a:t>Groeit makkelijk aan, vooral op moeilijk te bereiken plaatsen. </a:t>
          </a:r>
          <a:endParaRPr lang="nl-NL" sz="2000" kern="1200">
            <a:latin typeface="Arial" pitchFamily="34" charset="0"/>
            <a:cs typeface="Arial" pitchFamily="34" charset="0"/>
          </a:endParaRPr>
        </a:p>
      </dsp:txBody>
      <dsp:txXfrm>
        <a:off x="30157" y="778192"/>
        <a:ext cx="7428072" cy="557446"/>
      </dsp:txXfrm>
    </dsp:sp>
    <dsp:sp modelId="{B14A8F24-AA74-48DE-8D22-D76D7CB8A2FF}">
      <dsp:nvSpPr>
        <dsp:cNvPr id="0" name=""/>
        <dsp:cNvSpPr/>
      </dsp:nvSpPr>
      <dsp:spPr>
        <a:xfrm>
          <a:off x="0" y="1460835"/>
          <a:ext cx="7488386"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smtClean="0">
              <a:latin typeface="Arial" pitchFamily="34" charset="0"/>
              <a:cs typeface="Arial" pitchFamily="34" charset="0"/>
            </a:rPr>
            <a:t>Kan het tandvlees irriteren, indien niet dagelijks verwijderd. </a:t>
          </a:r>
          <a:endParaRPr lang="nl-NL" sz="2000" kern="1200">
            <a:latin typeface="Arial" pitchFamily="34" charset="0"/>
            <a:cs typeface="Arial" pitchFamily="34" charset="0"/>
          </a:endParaRPr>
        </a:p>
      </dsp:txBody>
      <dsp:txXfrm>
        <a:off x="30157" y="1490992"/>
        <a:ext cx="7428072" cy="557446"/>
      </dsp:txXfrm>
    </dsp:sp>
    <dsp:sp modelId="{E0589AE4-6E43-4D3A-B22F-252AE49C9DB0}">
      <dsp:nvSpPr>
        <dsp:cNvPr id="0" name=""/>
        <dsp:cNvSpPr/>
      </dsp:nvSpPr>
      <dsp:spPr>
        <a:xfrm>
          <a:off x="0" y="2173635"/>
          <a:ext cx="7488386"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smtClean="0">
              <a:latin typeface="Arial" pitchFamily="34" charset="0"/>
              <a:cs typeface="Arial" pitchFamily="34" charset="0"/>
            </a:rPr>
            <a:t>Is vaak de oorzaak van tandvleesontsteking</a:t>
          </a:r>
          <a:endParaRPr lang="nl-NL" sz="2000" kern="1200">
            <a:latin typeface="Arial" pitchFamily="34" charset="0"/>
            <a:cs typeface="Arial" pitchFamily="34" charset="0"/>
          </a:endParaRPr>
        </a:p>
      </dsp:txBody>
      <dsp:txXfrm>
        <a:off x="30157" y="2203792"/>
        <a:ext cx="7428072" cy="557446"/>
      </dsp:txXfrm>
    </dsp:sp>
    <dsp:sp modelId="{5BC3EB48-79C2-447A-AFD2-2BC2D0ECC9D1}">
      <dsp:nvSpPr>
        <dsp:cNvPr id="0" name=""/>
        <dsp:cNvSpPr/>
      </dsp:nvSpPr>
      <dsp:spPr>
        <a:xfrm>
          <a:off x="0" y="2886435"/>
          <a:ext cx="7488386" cy="617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nl-NL" sz="2000" kern="1200" dirty="0" smtClean="0">
              <a:latin typeface="Arial" pitchFamily="34" charset="0"/>
              <a:cs typeface="Arial" pitchFamily="34" charset="0"/>
            </a:rPr>
            <a:t>Zonder poetsen</a:t>
          </a:r>
          <a:r>
            <a:rPr lang="nl-NL" sz="2000" b="1" kern="1200" dirty="0" smtClean="0">
              <a:latin typeface="Arial" pitchFamily="34" charset="0"/>
              <a:cs typeface="Arial" pitchFamily="34" charset="0"/>
            </a:rPr>
            <a:t>: tandplak </a:t>
          </a:r>
          <a:r>
            <a:rPr lang="nl-NL" sz="2000" b="1" kern="1200" dirty="0" smtClean="0">
              <a:latin typeface="Arial" pitchFamily="34" charset="0"/>
              <a:cs typeface="Arial" pitchFamily="34" charset="0"/>
              <a:sym typeface="Wingdings" pitchFamily="2" charset="2"/>
            </a:rPr>
            <a:t> tandsteen</a:t>
          </a:r>
          <a:endParaRPr lang="nl-NL" sz="2000" b="1" kern="1200" dirty="0">
            <a:latin typeface="Arial" pitchFamily="34" charset="0"/>
            <a:cs typeface="Arial" pitchFamily="34" charset="0"/>
          </a:endParaRPr>
        </a:p>
      </dsp:txBody>
      <dsp:txXfrm>
        <a:off x="30157" y="2916592"/>
        <a:ext cx="7428072" cy="5574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C50B3-F853-4856-958C-5AF8C28B1649}">
      <dsp:nvSpPr>
        <dsp:cNvPr id="0" name=""/>
        <dsp:cNvSpPr/>
      </dsp:nvSpPr>
      <dsp:spPr>
        <a:xfrm>
          <a:off x="1005865" y="9900"/>
          <a:ext cx="5760669"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kern="1200" dirty="0" smtClean="0"/>
            <a:t>Tandsteen</a:t>
          </a:r>
          <a:endParaRPr lang="nl-NL" sz="4800" kern="1200" dirty="0"/>
        </a:p>
      </dsp:txBody>
      <dsp:txXfrm>
        <a:off x="1060695" y="64730"/>
        <a:ext cx="5651009" cy="101353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A6233-CCB5-4856-8491-D74FCD0BC775}">
      <dsp:nvSpPr>
        <dsp:cNvPr id="0" name=""/>
        <dsp:cNvSpPr/>
      </dsp:nvSpPr>
      <dsp:spPr>
        <a:xfrm>
          <a:off x="0" y="48149"/>
          <a:ext cx="7772400" cy="950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nl-NL" sz="2500" b="1" kern="1200" dirty="0" smtClean="0"/>
            <a:t>Tandsteen</a:t>
          </a:r>
          <a:r>
            <a:rPr lang="nl-NL" sz="2500" kern="1200" dirty="0" smtClean="0"/>
            <a:t>: verkalkte tandplak met een ruw oppervlak</a:t>
          </a:r>
          <a:endParaRPr lang="nl-NL" sz="2500" kern="1200" dirty="0"/>
        </a:p>
      </dsp:txBody>
      <dsp:txXfrm>
        <a:off x="46406" y="94555"/>
        <a:ext cx="7679588" cy="857813"/>
      </dsp:txXfrm>
    </dsp:sp>
    <dsp:sp modelId="{1AC6E877-B147-4806-9144-F86A1F6F5168}">
      <dsp:nvSpPr>
        <dsp:cNvPr id="0" name=""/>
        <dsp:cNvSpPr/>
      </dsp:nvSpPr>
      <dsp:spPr>
        <a:xfrm>
          <a:off x="0" y="1070775"/>
          <a:ext cx="7772400" cy="950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nl-NL" sz="2500" kern="1200" smtClean="0"/>
            <a:t>Houdt tandplak en bacteriën vast aan het tandoppervlak </a:t>
          </a:r>
          <a:endParaRPr lang="nl-NL" sz="2500" kern="1200"/>
        </a:p>
      </dsp:txBody>
      <dsp:txXfrm>
        <a:off x="46406" y="1117181"/>
        <a:ext cx="7679588" cy="857813"/>
      </dsp:txXfrm>
    </dsp:sp>
    <dsp:sp modelId="{E72D656D-2DC5-4FE5-8587-61B3739385AA}">
      <dsp:nvSpPr>
        <dsp:cNvPr id="0" name=""/>
        <dsp:cNvSpPr/>
      </dsp:nvSpPr>
      <dsp:spPr>
        <a:xfrm>
          <a:off x="0" y="2093400"/>
          <a:ext cx="7772400" cy="950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nl-NL" sz="2500" kern="1200" smtClean="0"/>
            <a:t>Kan daardoor indirect leiden tot irritatie en ontsteking van het tandvlees. </a:t>
          </a:r>
          <a:endParaRPr lang="nl-NL" sz="2500" kern="1200"/>
        </a:p>
      </dsp:txBody>
      <dsp:txXfrm>
        <a:off x="46406" y="2139806"/>
        <a:ext cx="7679588" cy="857813"/>
      </dsp:txXfrm>
    </dsp:sp>
    <dsp:sp modelId="{97AEBA0E-5072-4B4D-8550-CC86A6C49F21}">
      <dsp:nvSpPr>
        <dsp:cNvPr id="0" name=""/>
        <dsp:cNvSpPr/>
      </dsp:nvSpPr>
      <dsp:spPr>
        <a:xfrm>
          <a:off x="0" y="3116025"/>
          <a:ext cx="7772400" cy="950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nl-NL" sz="2500" kern="1200" dirty="0" smtClean="0"/>
            <a:t>Is hard </a:t>
          </a:r>
          <a:r>
            <a:rPr lang="nl-NL" sz="2500" kern="1200" dirty="0" smtClean="0">
              <a:sym typeface="Wingdings" pitchFamily="2" charset="2"/>
            </a:rPr>
            <a:t> verdwijnt niet door poetsen kan</a:t>
          </a:r>
          <a:r>
            <a:rPr lang="nl-NL" sz="2500" kern="1200" dirty="0" smtClean="0"/>
            <a:t> alleen door de tandarts of mondhygiënist worden verwijderd.</a:t>
          </a:r>
          <a:endParaRPr lang="nl-NL" sz="2500" kern="1200" dirty="0"/>
        </a:p>
      </dsp:txBody>
      <dsp:txXfrm>
        <a:off x="46406" y="3162431"/>
        <a:ext cx="7679588" cy="8578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076D2-FC4E-4D57-8019-4E3EBBF92DAF}">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b="1" kern="1200" dirty="0" smtClean="0"/>
            <a:t>Tips voor een gezond gebit</a:t>
          </a:r>
          <a:endParaRPr lang="nl-NL" sz="4800" kern="1200" dirty="0"/>
        </a:p>
      </dsp:txBody>
      <dsp:txXfrm>
        <a:off x="54830" y="64730"/>
        <a:ext cx="7662740" cy="10135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65E0F-A890-4B28-B819-FB57D12E4D6E}">
      <dsp:nvSpPr>
        <dsp:cNvPr id="0" name=""/>
        <dsp:cNvSpPr/>
      </dsp:nvSpPr>
      <dsp:spPr>
        <a:xfrm>
          <a:off x="1180214" y="0"/>
          <a:ext cx="5184576" cy="5184576"/>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AC0555-6C42-4E73-928A-4EC8DE9922D3}">
      <dsp:nvSpPr>
        <dsp:cNvPr id="0" name=""/>
        <dsp:cNvSpPr/>
      </dsp:nvSpPr>
      <dsp:spPr>
        <a:xfrm>
          <a:off x="3420441" y="518679"/>
          <a:ext cx="4074096"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Niet teveel tussendoortjes!</a:t>
          </a:r>
          <a:endParaRPr lang="nl-NL" sz="1600" kern="1200"/>
        </a:p>
      </dsp:txBody>
      <dsp:txXfrm>
        <a:off x="3440436" y="538674"/>
        <a:ext cx="4034106" cy="369611"/>
      </dsp:txXfrm>
    </dsp:sp>
    <dsp:sp modelId="{248F25E7-7615-4C6F-ACB9-5AB19C4375C5}">
      <dsp:nvSpPr>
        <dsp:cNvPr id="0" name=""/>
        <dsp:cNvSpPr/>
      </dsp:nvSpPr>
      <dsp:spPr>
        <a:xfrm>
          <a:off x="3382680" y="979481"/>
          <a:ext cx="4149617"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dirty="0" smtClean="0"/>
            <a:t>2 keer per dag je tanden poetsen</a:t>
          </a:r>
          <a:endParaRPr lang="nl-NL" sz="1600" kern="1200" dirty="0"/>
        </a:p>
      </dsp:txBody>
      <dsp:txXfrm>
        <a:off x="3402675" y="999476"/>
        <a:ext cx="4109627" cy="369611"/>
      </dsp:txXfrm>
    </dsp:sp>
    <dsp:sp modelId="{35CB271E-1FF9-4E77-9E4A-DCC4E6AB7EA0}">
      <dsp:nvSpPr>
        <dsp:cNvPr id="0" name=""/>
        <dsp:cNvSpPr/>
      </dsp:nvSpPr>
      <dsp:spPr>
        <a:xfrm>
          <a:off x="3383287" y="1440283"/>
          <a:ext cx="4148404"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Gebruik tandpasta met fluoride.</a:t>
          </a:r>
          <a:endParaRPr lang="nl-NL" sz="1600" kern="1200"/>
        </a:p>
      </dsp:txBody>
      <dsp:txXfrm>
        <a:off x="3403282" y="1460278"/>
        <a:ext cx="4108414" cy="369611"/>
      </dsp:txXfrm>
    </dsp:sp>
    <dsp:sp modelId="{055C11B5-1FF7-46CC-A858-F2E4C25DC30D}">
      <dsp:nvSpPr>
        <dsp:cNvPr id="0" name=""/>
        <dsp:cNvSpPr/>
      </dsp:nvSpPr>
      <dsp:spPr>
        <a:xfrm>
          <a:off x="3384483" y="1901085"/>
          <a:ext cx="4146012"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Van het tandvlees af poetsen.</a:t>
          </a:r>
          <a:endParaRPr lang="nl-NL" sz="1600" kern="1200"/>
        </a:p>
      </dsp:txBody>
      <dsp:txXfrm>
        <a:off x="3404478" y="1921080"/>
        <a:ext cx="4106022" cy="369611"/>
      </dsp:txXfrm>
    </dsp:sp>
    <dsp:sp modelId="{3C9E7B26-B77E-4B65-AF44-0766C8290312}">
      <dsp:nvSpPr>
        <dsp:cNvPr id="0" name=""/>
        <dsp:cNvSpPr/>
      </dsp:nvSpPr>
      <dsp:spPr>
        <a:xfrm>
          <a:off x="3386876" y="2361887"/>
          <a:ext cx="4141226"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Poets ook regelmatig je tong!</a:t>
          </a:r>
          <a:endParaRPr lang="nl-NL" sz="1600" kern="1200"/>
        </a:p>
      </dsp:txBody>
      <dsp:txXfrm>
        <a:off x="3406871" y="2381882"/>
        <a:ext cx="4101236" cy="369611"/>
      </dsp:txXfrm>
    </dsp:sp>
    <dsp:sp modelId="{666C0C65-F6BD-43A7-9746-0D147E351AEC}">
      <dsp:nvSpPr>
        <dsp:cNvPr id="0" name=""/>
        <dsp:cNvSpPr/>
      </dsp:nvSpPr>
      <dsp:spPr>
        <a:xfrm>
          <a:off x="3401266" y="2822688"/>
          <a:ext cx="4112447"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dirty="0" smtClean="0"/>
            <a:t>Maak 1 keer per dag je spleetjes schoon.</a:t>
          </a:r>
          <a:endParaRPr lang="nl-NL" sz="1600" kern="1200" dirty="0"/>
        </a:p>
      </dsp:txBody>
      <dsp:txXfrm>
        <a:off x="3421261" y="2842683"/>
        <a:ext cx="4072457" cy="369611"/>
      </dsp:txXfrm>
    </dsp:sp>
    <dsp:sp modelId="{1AF44A01-7273-49ED-98AB-25637056B468}">
      <dsp:nvSpPr>
        <dsp:cNvPr id="0" name=""/>
        <dsp:cNvSpPr/>
      </dsp:nvSpPr>
      <dsp:spPr>
        <a:xfrm>
          <a:off x="3391678" y="3283490"/>
          <a:ext cx="4131622"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Poets ook je tandvlees mee.</a:t>
          </a:r>
          <a:endParaRPr lang="nl-NL" sz="1600" kern="1200"/>
        </a:p>
      </dsp:txBody>
      <dsp:txXfrm>
        <a:off x="3411673" y="3303485"/>
        <a:ext cx="4091632" cy="369611"/>
      </dsp:txXfrm>
    </dsp:sp>
    <dsp:sp modelId="{DA3C8641-DF76-428D-81EC-A03B2982002F}">
      <dsp:nvSpPr>
        <dsp:cNvPr id="0" name=""/>
        <dsp:cNvSpPr/>
      </dsp:nvSpPr>
      <dsp:spPr>
        <a:xfrm>
          <a:off x="3382377" y="3744292"/>
          <a:ext cx="4150224"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dirty="0" smtClean="0"/>
            <a:t>Drink niet teveel frisdrank (suiker!!)</a:t>
          </a:r>
          <a:endParaRPr lang="nl-NL" sz="1600" kern="1200" dirty="0"/>
        </a:p>
      </dsp:txBody>
      <dsp:txXfrm>
        <a:off x="3402372" y="3764287"/>
        <a:ext cx="4110234" cy="369611"/>
      </dsp:txXfrm>
    </dsp:sp>
    <dsp:sp modelId="{1602A4C2-0D22-4B87-AC7C-1476EEB0B007}">
      <dsp:nvSpPr>
        <dsp:cNvPr id="0" name=""/>
        <dsp:cNvSpPr/>
      </dsp:nvSpPr>
      <dsp:spPr>
        <a:xfrm>
          <a:off x="3382225" y="4205094"/>
          <a:ext cx="4150527" cy="40960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nl-NL" sz="1600" kern="1200" smtClean="0"/>
            <a:t>Ga regelmatig naar de tandarts!</a:t>
          </a:r>
          <a:endParaRPr lang="nl-NL" sz="1600" kern="1200"/>
        </a:p>
      </dsp:txBody>
      <dsp:txXfrm>
        <a:off x="3402220" y="4225089"/>
        <a:ext cx="4110537" cy="369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EB6A6-E210-47FD-99FE-788BEDBBBF66}">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nl-NL" sz="4800" b="1" kern="1200" smtClean="0"/>
            <a:t>Functies van het gebit</a:t>
          </a:r>
          <a:endParaRPr lang="nl-NL" sz="4800" kern="1200"/>
        </a:p>
      </dsp:txBody>
      <dsp:txXfrm>
        <a:off x="54830" y="64730"/>
        <a:ext cx="7662740" cy="1013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E37F-AD7E-44FB-840A-94D23DC552E5}">
      <dsp:nvSpPr>
        <dsp:cNvPr id="0" name=""/>
        <dsp:cNvSpPr/>
      </dsp:nvSpPr>
      <dsp:spPr>
        <a:xfrm rot="10800000">
          <a:off x="1744465" y="1468"/>
          <a:ext cx="5794123" cy="1140173"/>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2785" tIns="91440" rIns="170688" bIns="91440" numCol="1" spcCol="1270" anchor="ctr" anchorCtr="0">
          <a:noAutofit/>
        </a:bodyPr>
        <a:lstStyle/>
        <a:p>
          <a:pPr lvl="0" algn="ctr" defTabSz="1066800" rtl="0">
            <a:lnSpc>
              <a:spcPct val="90000"/>
            </a:lnSpc>
            <a:spcBef>
              <a:spcPct val="0"/>
            </a:spcBef>
            <a:spcAft>
              <a:spcPct val="35000"/>
            </a:spcAft>
          </a:pPr>
          <a:r>
            <a:rPr lang="nl-NL" sz="2400" b="1" kern="1200" dirty="0" smtClean="0"/>
            <a:t>Je gebit heeft twee functies:</a:t>
          </a:r>
          <a:endParaRPr lang="nl-NL" sz="2400" kern="1200" dirty="0"/>
        </a:p>
      </dsp:txBody>
      <dsp:txXfrm rot="10800000">
        <a:off x="2029508" y="1468"/>
        <a:ext cx="5509080" cy="1140173"/>
      </dsp:txXfrm>
    </dsp:sp>
    <dsp:sp modelId="{4A30A908-2B4C-4A9A-8BE1-B5E17E0B828E}">
      <dsp:nvSpPr>
        <dsp:cNvPr id="0" name=""/>
        <dsp:cNvSpPr/>
      </dsp:nvSpPr>
      <dsp:spPr>
        <a:xfrm>
          <a:off x="1174378" y="1468"/>
          <a:ext cx="1140173" cy="1140173"/>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FE93767-462E-47E6-9086-E9A510C6D1ED}">
      <dsp:nvSpPr>
        <dsp:cNvPr id="0" name=""/>
        <dsp:cNvSpPr/>
      </dsp:nvSpPr>
      <dsp:spPr>
        <a:xfrm rot="10800000">
          <a:off x="1744465" y="1481992"/>
          <a:ext cx="5794123" cy="1140173"/>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2785" tIns="91440" rIns="170688" bIns="91440" numCol="1" spcCol="1270" anchor="ctr" anchorCtr="0">
          <a:noAutofit/>
        </a:bodyPr>
        <a:lstStyle/>
        <a:p>
          <a:pPr lvl="0" algn="ctr" defTabSz="1066800" rtl="0">
            <a:lnSpc>
              <a:spcPct val="90000"/>
            </a:lnSpc>
            <a:spcBef>
              <a:spcPct val="0"/>
            </a:spcBef>
            <a:spcAft>
              <a:spcPct val="35000"/>
            </a:spcAft>
          </a:pPr>
          <a:r>
            <a:rPr lang="nl-NL" sz="2400" b="1" kern="1200" dirty="0" smtClean="0"/>
            <a:t>kauwen van voedsel </a:t>
          </a:r>
          <a:r>
            <a:rPr lang="nl-NL" sz="2400" b="1" kern="1200" dirty="0" smtClean="0">
              <a:sym typeface="Wingdings"/>
            </a:rPr>
            <a:t></a:t>
          </a:r>
          <a:r>
            <a:rPr lang="nl-NL" sz="2400" b="1" kern="1200" dirty="0" smtClean="0"/>
            <a:t> voor de spijsvertering</a:t>
          </a:r>
          <a:endParaRPr lang="nl-NL" sz="2400" b="1" kern="1200" dirty="0"/>
        </a:p>
      </dsp:txBody>
      <dsp:txXfrm rot="10800000">
        <a:off x="2029508" y="1481992"/>
        <a:ext cx="5509080" cy="1140173"/>
      </dsp:txXfrm>
    </dsp:sp>
    <dsp:sp modelId="{D998EB05-03F3-48D9-8DA0-AB53C396060D}">
      <dsp:nvSpPr>
        <dsp:cNvPr id="0" name=""/>
        <dsp:cNvSpPr/>
      </dsp:nvSpPr>
      <dsp:spPr>
        <a:xfrm>
          <a:off x="1174378" y="1481992"/>
          <a:ext cx="1140173" cy="1140173"/>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CDBF195-F3D4-4944-8008-CD3457A59D1F}">
      <dsp:nvSpPr>
        <dsp:cNvPr id="0" name=""/>
        <dsp:cNvSpPr/>
      </dsp:nvSpPr>
      <dsp:spPr>
        <a:xfrm rot="10800000">
          <a:off x="1744465" y="2962516"/>
          <a:ext cx="5794123" cy="1140173"/>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2785" tIns="91440" rIns="170688" bIns="91440" numCol="1" spcCol="1270" anchor="ctr" anchorCtr="0">
          <a:noAutofit/>
        </a:bodyPr>
        <a:lstStyle/>
        <a:p>
          <a:pPr lvl="0" algn="ctr" defTabSz="1066800" rtl="0">
            <a:lnSpc>
              <a:spcPct val="90000"/>
            </a:lnSpc>
            <a:spcBef>
              <a:spcPct val="0"/>
            </a:spcBef>
            <a:spcAft>
              <a:spcPct val="35000"/>
            </a:spcAft>
          </a:pPr>
          <a:r>
            <a:rPr lang="nl-NL" sz="2400" b="1" kern="1200" smtClean="0"/>
            <a:t>De spraak </a:t>
          </a:r>
          <a:r>
            <a:rPr lang="nl-NL" sz="2400" b="1" kern="1200" smtClean="0">
              <a:sym typeface="Wingdings"/>
            </a:rPr>
            <a:t></a:t>
          </a:r>
          <a:r>
            <a:rPr lang="nl-NL" sz="2400" b="1" kern="1200" smtClean="0"/>
            <a:t> bij het maken van de letters: t , z &amp; s spelen je voortanden een belangrijke rol</a:t>
          </a:r>
          <a:endParaRPr lang="nl-NL" sz="2400" b="1" kern="1200"/>
        </a:p>
      </dsp:txBody>
      <dsp:txXfrm rot="10800000">
        <a:off x="2029508" y="2962516"/>
        <a:ext cx="5509080" cy="1140173"/>
      </dsp:txXfrm>
    </dsp:sp>
    <dsp:sp modelId="{DD011ED3-4453-473C-A7A9-890AE1C2D7E1}">
      <dsp:nvSpPr>
        <dsp:cNvPr id="0" name=""/>
        <dsp:cNvSpPr/>
      </dsp:nvSpPr>
      <dsp:spPr>
        <a:xfrm>
          <a:off x="1174378" y="2962516"/>
          <a:ext cx="1140173" cy="1140173"/>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41078-EE01-472D-84CA-812C925856CC}">
      <dsp:nvSpPr>
        <dsp:cNvPr id="0" name=""/>
        <dsp:cNvSpPr/>
      </dsp:nvSpPr>
      <dsp:spPr>
        <a:xfrm>
          <a:off x="0" y="9900"/>
          <a:ext cx="77724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nl-NL" sz="4800" b="1" kern="1200" dirty="0" smtClean="0"/>
            <a:t>Tandopbouw</a:t>
          </a:r>
          <a:endParaRPr lang="nl-NL" sz="4800" kern="1200" dirty="0"/>
        </a:p>
      </dsp:txBody>
      <dsp:txXfrm>
        <a:off x="54830" y="64730"/>
        <a:ext cx="7662740" cy="1013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E89A-BAEA-4D36-892B-34DC09FD3F4D}">
      <dsp:nvSpPr>
        <dsp:cNvPr id="0" name=""/>
        <dsp:cNvSpPr/>
      </dsp:nvSpPr>
      <dsp:spPr>
        <a:xfrm>
          <a:off x="0" y="45000"/>
          <a:ext cx="7772400" cy="1053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nl-NL" sz="4500" kern="1200" dirty="0" smtClean="0"/>
            <a:t>Beschrijven gebit: Tandformule</a:t>
          </a:r>
          <a:endParaRPr lang="nl-NL" sz="4500" kern="1200" dirty="0"/>
        </a:p>
      </dsp:txBody>
      <dsp:txXfrm>
        <a:off x="51403" y="96403"/>
        <a:ext cx="7669594"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5CEF5-E9BD-4796-BBB2-08C73EC55D37}">
      <dsp:nvSpPr>
        <dsp:cNvPr id="0" name=""/>
        <dsp:cNvSpPr/>
      </dsp:nvSpPr>
      <dsp:spPr>
        <a:xfrm>
          <a:off x="0" y="35195"/>
          <a:ext cx="8278688" cy="926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De samenstelling van een gebit kun je op 2 manieren schematisch weergeven: </a:t>
          </a:r>
          <a:r>
            <a:rPr lang="nl-NL" sz="2400" b="1" kern="1200" dirty="0" smtClean="0"/>
            <a:t>tandformule</a:t>
          </a:r>
          <a:r>
            <a:rPr lang="nl-NL" sz="2400" kern="1200" dirty="0" smtClean="0"/>
            <a:t> &amp; </a:t>
          </a:r>
          <a:r>
            <a:rPr lang="nl-NL" sz="2400" b="1" kern="1200" dirty="0" smtClean="0"/>
            <a:t>tanddiagram</a:t>
          </a:r>
          <a:endParaRPr lang="nl-NL" sz="2400" b="1" kern="1200" dirty="0"/>
        </a:p>
      </dsp:txBody>
      <dsp:txXfrm>
        <a:off x="45235" y="80430"/>
        <a:ext cx="8188218" cy="836169"/>
      </dsp:txXfrm>
    </dsp:sp>
    <dsp:sp modelId="{6603C797-5817-445F-9226-7CD1EA6AC02B}">
      <dsp:nvSpPr>
        <dsp:cNvPr id="0" name=""/>
        <dsp:cNvSpPr/>
      </dsp:nvSpPr>
      <dsp:spPr>
        <a:xfrm>
          <a:off x="0" y="1056187"/>
          <a:ext cx="8278688" cy="926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Hoe stel je een tandformule op?</a:t>
          </a:r>
          <a:endParaRPr lang="nl-NL" sz="2400" kern="1200" dirty="0"/>
        </a:p>
      </dsp:txBody>
      <dsp:txXfrm>
        <a:off x="45235" y="1101422"/>
        <a:ext cx="8188218" cy="836169"/>
      </dsp:txXfrm>
    </dsp:sp>
    <dsp:sp modelId="{2290A57A-B545-4672-8C26-F08EAF0B19A1}">
      <dsp:nvSpPr>
        <dsp:cNvPr id="0" name=""/>
        <dsp:cNvSpPr/>
      </dsp:nvSpPr>
      <dsp:spPr>
        <a:xfrm>
          <a:off x="0" y="2026715"/>
          <a:ext cx="8278688" cy="926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NL" sz="2400" kern="1200" dirty="0" smtClean="0"/>
            <a:t>We verdelen het gebit in 4 delen:</a:t>
          </a:r>
          <a:endParaRPr lang="nl-NL" sz="2400" kern="1200" dirty="0"/>
        </a:p>
      </dsp:txBody>
      <dsp:txXfrm>
        <a:off x="45235" y="2071950"/>
        <a:ext cx="8188218" cy="836169"/>
      </dsp:txXfrm>
    </dsp:sp>
    <dsp:sp modelId="{AADBDFB8-8C4A-473D-A1F4-00BCA47B49A9}">
      <dsp:nvSpPr>
        <dsp:cNvPr id="0" name=""/>
        <dsp:cNvSpPr/>
      </dsp:nvSpPr>
      <dsp:spPr>
        <a:xfrm>
          <a:off x="0" y="2953355"/>
          <a:ext cx="8278688"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848"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nl-NL" sz="1900" kern="1200" dirty="0" smtClean="0"/>
            <a:t>Links onder</a:t>
          </a:r>
          <a:endParaRPr lang="nl-NL" sz="1900" kern="1200" dirty="0"/>
        </a:p>
        <a:p>
          <a:pPr marL="171450" lvl="1" indent="-171450" algn="l" defTabSz="844550" rtl="0">
            <a:lnSpc>
              <a:spcPct val="90000"/>
            </a:lnSpc>
            <a:spcBef>
              <a:spcPct val="0"/>
            </a:spcBef>
            <a:spcAft>
              <a:spcPct val="20000"/>
            </a:spcAft>
            <a:buChar char="••"/>
          </a:pPr>
          <a:r>
            <a:rPr lang="nl-NL" sz="1900" kern="1200" dirty="0" smtClean="0"/>
            <a:t>Rechts onder</a:t>
          </a:r>
          <a:endParaRPr lang="nl-NL" sz="1900" kern="1200" dirty="0"/>
        </a:p>
        <a:p>
          <a:pPr marL="171450" lvl="1" indent="-171450" algn="l" defTabSz="844550" rtl="0">
            <a:lnSpc>
              <a:spcPct val="90000"/>
            </a:lnSpc>
            <a:spcBef>
              <a:spcPct val="0"/>
            </a:spcBef>
            <a:spcAft>
              <a:spcPct val="20000"/>
            </a:spcAft>
            <a:buChar char="••"/>
          </a:pPr>
          <a:r>
            <a:rPr lang="nl-NL" sz="1900" kern="1200" dirty="0" smtClean="0"/>
            <a:t>Links boven</a:t>
          </a:r>
          <a:endParaRPr lang="nl-NL" sz="1900" kern="1200" dirty="0"/>
        </a:p>
        <a:p>
          <a:pPr marL="171450" lvl="1" indent="-171450" algn="l" defTabSz="844550" rtl="0">
            <a:lnSpc>
              <a:spcPct val="90000"/>
            </a:lnSpc>
            <a:spcBef>
              <a:spcPct val="0"/>
            </a:spcBef>
            <a:spcAft>
              <a:spcPct val="20000"/>
            </a:spcAft>
            <a:buChar char="••"/>
          </a:pPr>
          <a:r>
            <a:rPr lang="nl-NL" sz="1900" kern="1200" dirty="0" smtClean="0"/>
            <a:t>Rechts boven</a:t>
          </a:r>
          <a:endParaRPr lang="nl-NL" sz="1900" kern="1200" dirty="0"/>
        </a:p>
      </dsp:txBody>
      <dsp:txXfrm>
        <a:off x="0" y="2953355"/>
        <a:ext cx="8278688" cy="1242000"/>
      </dsp:txXfrm>
    </dsp:sp>
    <dsp:sp modelId="{845AEF04-66ED-431D-A7A5-6976CFA5210D}">
      <dsp:nvSpPr>
        <dsp:cNvPr id="0" name=""/>
        <dsp:cNvSpPr/>
      </dsp:nvSpPr>
      <dsp:spPr>
        <a:xfrm>
          <a:off x="0" y="4195356"/>
          <a:ext cx="8278688" cy="92663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nl-NL" sz="2400" kern="1200" dirty="0" smtClean="0"/>
            <a:t>In een tandformule vermeldt je </a:t>
          </a:r>
          <a:r>
            <a:rPr lang="nl-NL" sz="2400" u="sng" kern="1200" dirty="0" smtClean="0"/>
            <a:t>getallen</a:t>
          </a:r>
          <a:r>
            <a:rPr lang="nl-NL" sz="2400" kern="1200" dirty="0" smtClean="0"/>
            <a:t>. Deze getallen geven het aantal snijtanden, hoektanden en kiezen aan.</a:t>
          </a:r>
          <a:endParaRPr lang="nl-NL" sz="2400" kern="1200" dirty="0"/>
        </a:p>
      </dsp:txBody>
      <dsp:txXfrm>
        <a:off x="45235" y="4240591"/>
        <a:ext cx="8188218" cy="836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67131-1106-495D-9C3D-5AC08ACABD63}">
      <dsp:nvSpPr>
        <dsp:cNvPr id="0" name=""/>
        <dsp:cNvSpPr/>
      </dsp:nvSpPr>
      <dsp:spPr>
        <a:xfrm>
          <a:off x="0" y="1847"/>
          <a:ext cx="7561460" cy="1076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nl-NL" sz="4600" b="1" kern="1200" dirty="0" smtClean="0"/>
            <a:t>Het melkgebit</a:t>
          </a:r>
          <a:endParaRPr lang="nl-NL" sz="4600" kern="1200" dirty="0"/>
        </a:p>
      </dsp:txBody>
      <dsp:txXfrm>
        <a:off x="52546" y="54393"/>
        <a:ext cx="7456368" cy="971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F8195-4783-41C0-B706-377AE635ACB7}">
      <dsp:nvSpPr>
        <dsp:cNvPr id="0" name=""/>
        <dsp:cNvSpPr/>
      </dsp:nvSpPr>
      <dsp:spPr>
        <a:xfrm>
          <a:off x="0" y="44235"/>
          <a:ext cx="4535041" cy="5850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nl-NL" sz="2500" kern="1200" dirty="0" smtClean="0"/>
            <a:t>Standaard tandformule melkgebit</a:t>
          </a:r>
          <a:endParaRPr lang="nl-NL" sz="2500" kern="1200" dirty="0"/>
        </a:p>
      </dsp:txBody>
      <dsp:txXfrm>
        <a:off x="28557" y="72792"/>
        <a:ext cx="4477927"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7B80A-DEC8-40E0-9689-29E48E3CBECB}" type="datetimeFigureOut">
              <a:rPr lang="nl-NL" smtClean="0"/>
              <a:t>3-10-2014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68090-4F41-42A2-B29A-30D893BAB672}" type="slidenum">
              <a:rPr lang="nl-NL" smtClean="0"/>
              <a:t>‹nr.›</a:t>
            </a:fld>
            <a:endParaRPr lang="nl-NL"/>
          </a:p>
        </p:txBody>
      </p:sp>
    </p:spTree>
    <p:extLst>
      <p:ext uri="{BB962C8B-B14F-4D97-AF65-F5344CB8AC3E}">
        <p14:creationId xmlns:p14="http://schemas.microsoft.com/office/powerpoint/2010/main" val="217921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Om te eten, heb je tanden en kiezen nodig. Tanden en kiezen zorgen ervoor dat je voedsel klein gemaakt wordt. Hierdoor kun je het beter inslikken. Tanden helpen je ook bij het praten. Sommige letters kun je niet uitspreken als je geen tanden hebt.</a:t>
            </a:r>
          </a:p>
          <a:p>
            <a:endParaRPr lang="nl-NL" dirty="0"/>
          </a:p>
        </p:txBody>
      </p:sp>
      <p:sp>
        <p:nvSpPr>
          <p:cNvPr id="4" name="Tijdelijke aanduiding voor dianummer 3"/>
          <p:cNvSpPr>
            <a:spLocks noGrp="1"/>
          </p:cNvSpPr>
          <p:nvPr>
            <p:ph type="sldNum" sz="quarter" idx="10"/>
          </p:nvPr>
        </p:nvSpPr>
        <p:spPr/>
        <p:txBody>
          <a:bodyPr/>
          <a:lstStyle/>
          <a:p>
            <a:fld id="{2AA68090-4F41-42A2-B29A-30D893BAB672}" type="slidenum">
              <a:rPr lang="nl-NL" smtClean="0"/>
              <a:t>3</a:t>
            </a:fld>
            <a:endParaRPr lang="nl-NL"/>
          </a:p>
        </p:txBody>
      </p:sp>
    </p:spTree>
    <p:extLst>
      <p:ext uri="{BB962C8B-B14F-4D97-AF65-F5344CB8AC3E}">
        <p14:creationId xmlns:p14="http://schemas.microsoft.com/office/powerpoint/2010/main" val="177880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De opbouw van het gebit</a:t>
            </a:r>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Je gebit bestaat uit snijtanden, hoektanden en kiezen. </a:t>
            </a:r>
          </a:p>
          <a:p>
            <a:r>
              <a:rPr lang="nl-NL" sz="1200" kern="1200" dirty="0" smtClean="0">
                <a:solidFill>
                  <a:schemeClr val="tx1"/>
                </a:solidFill>
                <a:latin typeface="+mn-lt"/>
                <a:ea typeface="+mn-ea"/>
                <a:cs typeface="+mn-cs"/>
              </a:rPr>
              <a:t>Deze zitten met een of meer wortels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2) in de kaak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7) bevestigd. Het deel van een tand of kies dat buiten de kaak uitsteekt heet de kroon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1). Een tand of kies bestaat voor het grootste deel uit tandbeen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4). Tandbeen is erg zacht. Het tandbeen van de kroon is bedekt met glazuur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3). Het tandbeen van de wortels is bedekt met een dun laagje cement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9). Glazuur en cement zijn allebei erg hard. In het tandbeen bevindt zich een holte; de tandholte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5). In deze holte bevinden zich bloedvaten en zenuwen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8 en 11). De bloedvaten in de tandholte zorgen ervoor dat je tand voeding krijgt. De zenuwen zorgen ervoor dat je gewaarschuwd wordt als je een gaatje hebt. Je krijgt dan kiespijn. Om de wortels zit het wortelvlies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10). Dit vlies zorgt ervoor dat de tand of kies goed vast blijft zitten in de kaak. De kaak zelf is bedekt met tandvlees (</a:t>
            </a:r>
            <a:r>
              <a:rPr lang="nl-NL" sz="1200" kern="1200" dirty="0" err="1" smtClean="0">
                <a:solidFill>
                  <a:schemeClr val="tx1"/>
                </a:solidFill>
                <a:latin typeface="+mn-lt"/>
                <a:ea typeface="+mn-ea"/>
                <a:cs typeface="+mn-cs"/>
              </a:rPr>
              <a:t>nr</a:t>
            </a:r>
            <a:r>
              <a:rPr lang="nl-NL" sz="1200" kern="1200" dirty="0" smtClean="0">
                <a:solidFill>
                  <a:schemeClr val="tx1"/>
                </a:solidFill>
                <a:latin typeface="+mn-lt"/>
                <a:ea typeface="+mn-ea"/>
                <a:cs typeface="+mn-cs"/>
              </a:rPr>
              <a:t> 6).</a:t>
            </a:r>
          </a:p>
          <a:p>
            <a:endParaRPr lang="nl-NL" dirty="0"/>
          </a:p>
        </p:txBody>
      </p:sp>
      <p:sp>
        <p:nvSpPr>
          <p:cNvPr id="4" name="Tijdelijke aanduiding voor dianummer 3"/>
          <p:cNvSpPr>
            <a:spLocks noGrp="1"/>
          </p:cNvSpPr>
          <p:nvPr>
            <p:ph type="sldNum" sz="quarter" idx="10"/>
          </p:nvPr>
        </p:nvSpPr>
        <p:spPr/>
        <p:txBody>
          <a:bodyPr/>
          <a:lstStyle/>
          <a:p>
            <a:fld id="{2AA68090-4F41-42A2-B29A-30D893BAB672}" type="slidenum">
              <a:rPr lang="nl-NL" smtClean="0"/>
              <a:t>4</a:t>
            </a:fld>
            <a:endParaRPr lang="nl-NL"/>
          </a:p>
        </p:txBody>
      </p:sp>
    </p:spTree>
    <p:extLst>
      <p:ext uri="{BB962C8B-B14F-4D97-AF65-F5344CB8AC3E}">
        <p14:creationId xmlns:p14="http://schemas.microsoft.com/office/powerpoint/2010/main" val="86607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Schematische weergeven van het gebit</a:t>
            </a: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Je kunt dat samenstelling van een gebit schematisch weergeven in een tandformule of in een tanddiagram.</a:t>
            </a:r>
          </a:p>
          <a:p>
            <a:r>
              <a:rPr lang="nl-NL" sz="1200" b="1"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Tandformule</a:t>
            </a: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 een tandformule geven de getallen het aantal snijtanden, hoektanden en kiezen aan. De getallen boven de horizontale lijn geven de tanden en kiezen in de bovenkaak aan. De getallen onder de horizontale lijn geven de tanden en kiezen in de onderkaak aan. De verticale lijn geeft het midden van het gebit aan. Links zijn de </a:t>
            </a:r>
            <a:r>
              <a:rPr lang="nl-NL" sz="1200" kern="1200" dirty="0" err="1" smtClean="0">
                <a:solidFill>
                  <a:schemeClr val="tx1"/>
                </a:solidFill>
                <a:latin typeface="+mn-lt"/>
                <a:ea typeface="+mn-ea"/>
                <a:cs typeface="+mn-cs"/>
              </a:rPr>
              <a:t>rechterkaakhelften</a:t>
            </a:r>
            <a:r>
              <a:rPr lang="nl-NL" sz="1200" kern="1200" dirty="0" smtClean="0">
                <a:solidFill>
                  <a:schemeClr val="tx1"/>
                </a:solidFill>
                <a:latin typeface="+mn-lt"/>
                <a:ea typeface="+mn-ea"/>
                <a:cs typeface="+mn-cs"/>
              </a:rPr>
              <a:t> weergegeven, rechts de </a:t>
            </a:r>
            <a:r>
              <a:rPr lang="nl-NL" sz="1200" kern="1200" dirty="0" err="1" smtClean="0">
                <a:solidFill>
                  <a:schemeClr val="tx1"/>
                </a:solidFill>
                <a:latin typeface="+mn-lt"/>
                <a:ea typeface="+mn-ea"/>
                <a:cs typeface="+mn-cs"/>
              </a:rPr>
              <a:t>linkerkaakhelften</a:t>
            </a:r>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In de afbeelding hiernaast staat de tandformule van een volledig melkgebit.</a:t>
            </a:r>
          </a:p>
          <a:p>
            <a:r>
              <a:rPr lang="nl-NL" sz="1200" kern="1200" dirty="0" smtClean="0">
                <a:solidFill>
                  <a:schemeClr val="tx1"/>
                </a:solidFill>
                <a:latin typeface="+mn-lt"/>
                <a:ea typeface="+mn-ea"/>
                <a:cs typeface="+mn-cs"/>
              </a:rPr>
              <a:t> </a:t>
            </a:r>
          </a:p>
          <a:p>
            <a:r>
              <a:rPr lang="nl-NL" sz="1200" b="1" kern="1200" dirty="0" smtClean="0">
                <a:solidFill>
                  <a:schemeClr val="tx1"/>
                </a:solidFill>
                <a:latin typeface="+mn-lt"/>
                <a:ea typeface="+mn-ea"/>
                <a:cs typeface="+mn-cs"/>
              </a:rPr>
              <a:t>Tanddiagram</a:t>
            </a:r>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In een tanddiagram geef je de snijtanden, hoektanden en kiezen, in plaats van met cijfers, met figuren aan. In de afbeelding hiernaast staat een tanddiagram van een onvolledig melkgebit. Zoals je ziet mist er één snijtand.</a:t>
            </a:r>
          </a:p>
          <a:p>
            <a:r>
              <a:rPr lang="nl-NL" sz="1200" kern="1200" dirty="0" smtClean="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2AA68090-4F41-42A2-B29A-30D893BAB672}" type="slidenum">
              <a:rPr lang="nl-NL" smtClean="0"/>
              <a:t>5</a:t>
            </a:fld>
            <a:endParaRPr lang="nl-NL"/>
          </a:p>
        </p:txBody>
      </p:sp>
    </p:spTree>
    <p:extLst>
      <p:ext uri="{BB962C8B-B14F-4D97-AF65-F5344CB8AC3E}">
        <p14:creationId xmlns:p14="http://schemas.microsoft.com/office/powerpoint/2010/main" val="368778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kern="1200" dirty="0" smtClean="0">
                <a:solidFill>
                  <a:schemeClr val="tx1"/>
                </a:solidFill>
                <a:latin typeface="+mn-lt"/>
                <a:ea typeface="+mn-ea"/>
                <a:cs typeface="+mn-cs"/>
              </a:rPr>
              <a:t>Het gebit van een kind heet een melkgebit. </a:t>
            </a:r>
          </a:p>
          <a:p>
            <a:r>
              <a:rPr lang="nl-NL" sz="1200" kern="1200" dirty="0" smtClean="0">
                <a:solidFill>
                  <a:schemeClr val="tx1"/>
                </a:solidFill>
                <a:latin typeface="+mn-lt"/>
                <a:ea typeface="+mn-ea"/>
                <a:cs typeface="+mn-cs"/>
              </a:rPr>
              <a:t>Vanaf ongeveer een half jaar komen de eerste tanden door. Het melkgebit bestaat uit 20 tanden en kiezen; 8 snijtanden, 4 hoektanden en 8 kiezen. Het is niet zo sterk en gaat ongeveer tot het 6</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levensjaar mee. </a:t>
            </a:r>
          </a:p>
          <a:p>
            <a:endParaRPr lang="nl-NL" dirty="0"/>
          </a:p>
        </p:txBody>
      </p:sp>
      <p:sp>
        <p:nvSpPr>
          <p:cNvPr id="4" name="Tijdelijke aanduiding voor dianummer 3"/>
          <p:cNvSpPr>
            <a:spLocks noGrp="1"/>
          </p:cNvSpPr>
          <p:nvPr>
            <p:ph type="sldNum" sz="quarter" idx="10"/>
          </p:nvPr>
        </p:nvSpPr>
        <p:spPr/>
        <p:txBody>
          <a:bodyPr/>
          <a:lstStyle/>
          <a:p>
            <a:fld id="{2AA68090-4F41-42A2-B29A-30D893BAB672}" type="slidenum">
              <a:rPr lang="nl-NL" smtClean="0"/>
              <a:t>6</a:t>
            </a:fld>
            <a:endParaRPr lang="nl-NL"/>
          </a:p>
        </p:txBody>
      </p:sp>
    </p:spTree>
    <p:extLst>
      <p:ext uri="{BB962C8B-B14F-4D97-AF65-F5344CB8AC3E}">
        <p14:creationId xmlns:p14="http://schemas.microsoft.com/office/powerpoint/2010/main" val="373363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latin typeface="+mn-lt"/>
                <a:ea typeface="+mn-ea"/>
                <a:cs typeface="+mn-cs"/>
              </a:rPr>
              <a:t>Tussen het 6</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en het 13</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levensjaar gaan kinderen wisselen. De melktanden en melkkiezen vallen dan uit hun mond. Ze krijgen een nieuw en sterker gebit; blijvend gebit of volwassen gebit. Tussen het 18</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en 30</a:t>
            </a:r>
            <a:r>
              <a:rPr lang="nl-NL" sz="1200" kern="1200" baseline="30000" dirty="0" smtClean="0">
                <a:solidFill>
                  <a:schemeClr val="tx1"/>
                </a:solidFill>
                <a:latin typeface="+mn-lt"/>
                <a:ea typeface="+mn-ea"/>
                <a:cs typeface="+mn-cs"/>
              </a:rPr>
              <a:t>e</a:t>
            </a:r>
            <a:r>
              <a:rPr lang="nl-NL" sz="1200" kern="1200" dirty="0" smtClean="0">
                <a:solidFill>
                  <a:schemeClr val="tx1"/>
                </a:solidFill>
                <a:latin typeface="+mn-lt"/>
                <a:ea typeface="+mn-ea"/>
                <a:cs typeface="+mn-cs"/>
              </a:rPr>
              <a:t> levensjaar komen er soms nog extra kiezen bij. Deze kiezen heten verstandskiezen. Niet iedereen krijgt ze. Het blijvende gebit bestaat uit 28 tot 32 tanden en kiezen; 8 snijtanden, 4 hoektanden en 16 tot 20 kiezen.</a:t>
            </a:r>
          </a:p>
          <a:p>
            <a:endParaRPr lang="nl-NL" dirty="0"/>
          </a:p>
        </p:txBody>
      </p:sp>
      <p:sp>
        <p:nvSpPr>
          <p:cNvPr id="4" name="Tijdelijke aanduiding voor dianummer 3"/>
          <p:cNvSpPr>
            <a:spLocks noGrp="1"/>
          </p:cNvSpPr>
          <p:nvPr>
            <p:ph type="sldNum" sz="quarter" idx="10"/>
          </p:nvPr>
        </p:nvSpPr>
        <p:spPr/>
        <p:txBody>
          <a:bodyPr/>
          <a:lstStyle/>
          <a:p>
            <a:fld id="{2AA68090-4F41-42A2-B29A-30D893BAB672}" type="slidenum">
              <a:rPr lang="nl-NL" smtClean="0"/>
              <a:t>7</a:t>
            </a:fld>
            <a:endParaRPr lang="nl-NL"/>
          </a:p>
        </p:txBody>
      </p:sp>
    </p:spTree>
    <p:extLst>
      <p:ext uri="{BB962C8B-B14F-4D97-AF65-F5344CB8AC3E}">
        <p14:creationId xmlns:p14="http://schemas.microsoft.com/office/powerpoint/2010/main" val="323581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469C995-1812-4E1F-A3B0-D5CFD14CE2A7}" type="slidenum">
              <a:rPr lang="nl-NL"/>
              <a:pPr>
                <a:defRPr/>
              </a:pPr>
              <a:t>‹nr.›</a:t>
            </a:fld>
            <a:endParaRPr lang="nl-NL"/>
          </a:p>
        </p:txBody>
      </p:sp>
    </p:spTree>
    <p:extLst>
      <p:ext uri="{BB962C8B-B14F-4D97-AF65-F5344CB8AC3E}">
        <p14:creationId xmlns:p14="http://schemas.microsoft.com/office/powerpoint/2010/main" val="339843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4910BE3-0F0F-4F5E-8147-92C0E16CD2EF}" type="slidenum">
              <a:rPr lang="nl-NL"/>
              <a:pPr>
                <a:defRPr/>
              </a:pPr>
              <a:t>‹nr.›</a:t>
            </a:fld>
            <a:endParaRPr lang="nl-NL"/>
          </a:p>
        </p:txBody>
      </p:sp>
    </p:spTree>
    <p:extLst>
      <p:ext uri="{BB962C8B-B14F-4D97-AF65-F5344CB8AC3E}">
        <p14:creationId xmlns:p14="http://schemas.microsoft.com/office/powerpoint/2010/main" val="398537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351D432-AEB0-4BAE-A7CA-C2A15D80E89E}" type="slidenum">
              <a:rPr lang="nl-NL"/>
              <a:pPr>
                <a:defRPr/>
              </a:pPr>
              <a:t>‹nr.›</a:t>
            </a:fld>
            <a:endParaRPr lang="nl-NL"/>
          </a:p>
        </p:txBody>
      </p:sp>
    </p:spTree>
    <p:extLst>
      <p:ext uri="{BB962C8B-B14F-4D97-AF65-F5344CB8AC3E}">
        <p14:creationId xmlns:p14="http://schemas.microsoft.com/office/powerpoint/2010/main" val="424907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5800" y="609600"/>
            <a:ext cx="77724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685800" y="19812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9812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685800" y="41148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48200" y="4114800"/>
            <a:ext cx="38100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902C86A5-5775-4DAD-A0BE-65250DCF97C1}" type="slidenum">
              <a:rPr lang="nl-NL"/>
              <a:pPr>
                <a:defRPr/>
              </a:pPr>
              <a:t>‹nr.›</a:t>
            </a:fld>
            <a:endParaRPr lang="nl-NL"/>
          </a:p>
        </p:txBody>
      </p:sp>
    </p:spTree>
    <p:extLst>
      <p:ext uri="{BB962C8B-B14F-4D97-AF65-F5344CB8AC3E}">
        <p14:creationId xmlns:p14="http://schemas.microsoft.com/office/powerpoint/2010/main" val="137610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FC3DB16-5E0B-46BE-944B-BB45938F11D5}" type="slidenum">
              <a:rPr lang="nl-NL"/>
              <a:pPr>
                <a:defRPr/>
              </a:pPr>
              <a:t>‹nr.›</a:t>
            </a:fld>
            <a:endParaRPr lang="nl-NL"/>
          </a:p>
        </p:txBody>
      </p:sp>
    </p:spTree>
    <p:extLst>
      <p:ext uri="{BB962C8B-B14F-4D97-AF65-F5344CB8AC3E}">
        <p14:creationId xmlns:p14="http://schemas.microsoft.com/office/powerpoint/2010/main" val="236354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6D3722-0184-4EAB-9075-9431F045CE49}" type="slidenum">
              <a:rPr lang="nl-NL"/>
              <a:pPr>
                <a:defRPr/>
              </a:pPr>
              <a:t>‹nr.›</a:t>
            </a:fld>
            <a:endParaRPr lang="nl-NL"/>
          </a:p>
        </p:txBody>
      </p:sp>
    </p:spTree>
    <p:extLst>
      <p:ext uri="{BB962C8B-B14F-4D97-AF65-F5344CB8AC3E}">
        <p14:creationId xmlns:p14="http://schemas.microsoft.com/office/powerpoint/2010/main" val="309654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C58FCC3-991B-46AD-ADA7-5379CEF61B29}" type="slidenum">
              <a:rPr lang="nl-NL"/>
              <a:pPr>
                <a:defRPr/>
              </a:pPr>
              <a:t>‹nr.›</a:t>
            </a:fld>
            <a:endParaRPr lang="nl-NL"/>
          </a:p>
        </p:txBody>
      </p:sp>
    </p:spTree>
    <p:extLst>
      <p:ext uri="{BB962C8B-B14F-4D97-AF65-F5344CB8AC3E}">
        <p14:creationId xmlns:p14="http://schemas.microsoft.com/office/powerpoint/2010/main" val="186287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5E0BC62-87EE-4D63-B104-DD63F5A55B07}" type="slidenum">
              <a:rPr lang="nl-NL"/>
              <a:pPr>
                <a:defRPr/>
              </a:pPr>
              <a:t>‹nr.›</a:t>
            </a:fld>
            <a:endParaRPr lang="nl-NL"/>
          </a:p>
        </p:txBody>
      </p:sp>
    </p:spTree>
    <p:extLst>
      <p:ext uri="{BB962C8B-B14F-4D97-AF65-F5344CB8AC3E}">
        <p14:creationId xmlns:p14="http://schemas.microsoft.com/office/powerpoint/2010/main" val="129642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4D3F69B2-D0D2-45C0-9E5F-261340FAC8FF}" type="slidenum">
              <a:rPr lang="nl-NL"/>
              <a:pPr>
                <a:defRPr/>
              </a:pPr>
              <a:t>‹nr.›</a:t>
            </a:fld>
            <a:endParaRPr lang="nl-NL"/>
          </a:p>
        </p:txBody>
      </p:sp>
    </p:spTree>
    <p:extLst>
      <p:ext uri="{BB962C8B-B14F-4D97-AF65-F5344CB8AC3E}">
        <p14:creationId xmlns:p14="http://schemas.microsoft.com/office/powerpoint/2010/main" val="287296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F8B19872-0B8E-41D8-BBFD-C7642ADCC5C9}" type="slidenum">
              <a:rPr lang="nl-NL"/>
              <a:pPr>
                <a:defRPr/>
              </a:pPr>
              <a:t>‹nr.›</a:t>
            </a:fld>
            <a:endParaRPr lang="nl-NL"/>
          </a:p>
        </p:txBody>
      </p:sp>
    </p:spTree>
    <p:extLst>
      <p:ext uri="{BB962C8B-B14F-4D97-AF65-F5344CB8AC3E}">
        <p14:creationId xmlns:p14="http://schemas.microsoft.com/office/powerpoint/2010/main" val="427196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124F6B94-A532-44FF-B446-0C22AAA1633A}" type="slidenum">
              <a:rPr lang="nl-NL"/>
              <a:pPr>
                <a:defRPr/>
              </a:pPr>
              <a:t>‹nr.›</a:t>
            </a:fld>
            <a:endParaRPr lang="nl-NL"/>
          </a:p>
        </p:txBody>
      </p:sp>
    </p:spTree>
    <p:extLst>
      <p:ext uri="{BB962C8B-B14F-4D97-AF65-F5344CB8AC3E}">
        <p14:creationId xmlns:p14="http://schemas.microsoft.com/office/powerpoint/2010/main" val="16172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12E12C9-DE22-481E-86C1-C9DFF153DFA4}" type="slidenum">
              <a:rPr lang="nl-NL"/>
              <a:pPr>
                <a:defRPr/>
              </a:pPr>
              <a:t>‹nr.›</a:t>
            </a:fld>
            <a:endParaRPr lang="nl-NL"/>
          </a:p>
        </p:txBody>
      </p:sp>
    </p:spTree>
    <p:extLst>
      <p:ext uri="{BB962C8B-B14F-4D97-AF65-F5344CB8AC3E}">
        <p14:creationId xmlns:p14="http://schemas.microsoft.com/office/powerpoint/2010/main" val="22233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81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9BFD96-CBC0-4B97-9873-6F1545D6985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Layout" Target="../diagrams/layout17.xml"/><Relationship Id="rId7" Type="http://schemas.openxmlformats.org/officeDocument/2006/relationships/image" Target="../media/image13.jpeg"/><Relationship Id="rId12" Type="http://schemas.microsoft.com/office/2007/relationships/diagramDrawing" Target="../diagrams/drawing18.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openxmlformats.org/officeDocument/2006/relationships/diagramColors" Target="../diagrams/colors18.xml"/><Relationship Id="rId5" Type="http://schemas.openxmlformats.org/officeDocument/2006/relationships/diagramColors" Target="../diagrams/colors17.xml"/><Relationship Id="rId10" Type="http://schemas.openxmlformats.org/officeDocument/2006/relationships/diagramQuickStyle" Target="../diagrams/quickStyle18.xml"/><Relationship Id="rId4" Type="http://schemas.openxmlformats.org/officeDocument/2006/relationships/diagramQuickStyle" Target="../diagrams/quickStyle17.xml"/><Relationship Id="rId9" Type="http://schemas.openxmlformats.org/officeDocument/2006/relationships/diagramLayout" Target="../diagrams/layout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Layout" Target="../diagrams/layout19.xml"/><Relationship Id="rId7" Type="http://schemas.openxmlformats.org/officeDocument/2006/relationships/image" Target="../media/image14.jpeg"/><Relationship Id="rId12" Type="http://schemas.microsoft.com/office/2007/relationships/diagramDrawing" Target="../diagrams/drawing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diagramColors" Target="../diagrams/colors20.xml"/><Relationship Id="rId5" Type="http://schemas.openxmlformats.org/officeDocument/2006/relationships/diagramColors" Target="../diagrams/colors19.xml"/><Relationship Id="rId10" Type="http://schemas.openxmlformats.org/officeDocument/2006/relationships/diagramQuickStyle" Target="../diagrams/quickStyle20.xml"/><Relationship Id="rId4" Type="http://schemas.openxmlformats.org/officeDocument/2006/relationships/diagramQuickStyle" Target="../diagrams/quickStyle19.xml"/><Relationship Id="rId9" Type="http://schemas.openxmlformats.org/officeDocument/2006/relationships/diagramLayout" Target="../diagrams/layout2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6.png"/><Relationship Id="rId4" Type="http://schemas.openxmlformats.org/officeDocument/2006/relationships/diagramData" Target="../diagrams/data5.xml"/><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7.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QuickStyle" Target="../diagrams/quickStyle9.xml"/><Relationship Id="rId18" Type="http://schemas.openxmlformats.org/officeDocument/2006/relationships/diagramQuickStyle" Target="../diagrams/quickStyle10.xml"/><Relationship Id="rId3" Type="http://schemas.openxmlformats.org/officeDocument/2006/relationships/notesSlide" Target="../notesSlides/notesSlide4.xml"/><Relationship Id="rId7" Type="http://schemas.openxmlformats.org/officeDocument/2006/relationships/diagramColors" Target="../diagrams/colors8.xml"/><Relationship Id="rId12" Type="http://schemas.openxmlformats.org/officeDocument/2006/relationships/diagramLayout" Target="../diagrams/layout9.xml"/><Relationship Id="rId17" Type="http://schemas.openxmlformats.org/officeDocument/2006/relationships/diagramLayout" Target="../diagrams/layout10.xml"/><Relationship Id="rId2" Type="http://schemas.openxmlformats.org/officeDocument/2006/relationships/slideLayout" Target="../slideLayouts/slideLayout1.xml"/><Relationship Id="rId16" Type="http://schemas.openxmlformats.org/officeDocument/2006/relationships/diagramData" Target="../diagrams/data10.xml"/><Relationship Id="rId20" Type="http://schemas.microsoft.com/office/2007/relationships/diagramDrawing" Target="../diagrams/drawing10.xml"/><Relationship Id="rId1" Type="http://schemas.openxmlformats.org/officeDocument/2006/relationships/vmlDrawing" Target="../drawings/vmlDrawing2.vml"/><Relationship Id="rId6" Type="http://schemas.openxmlformats.org/officeDocument/2006/relationships/diagramQuickStyle" Target="../diagrams/quickStyle8.xml"/><Relationship Id="rId11" Type="http://schemas.openxmlformats.org/officeDocument/2006/relationships/diagramData" Target="../diagrams/data9.xml"/><Relationship Id="rId5" Type="http://schemas.openxmlformats.org/officeDocument/2006/relationships/diagramLayout" Target="../diagrams/layout8.xml"/><Relationship Id="rId15" Type="http://schemas.microsoft.com/office/2007/relationships/diagramDrawing" Target="../diagrams/drawing9.xml"/><Relationship Id="rId10" Type="http://schemas.openxmlformats.org/officeDocument/2006/relationships/image" Target="../media/image8.png"/><Relationship Id="rId19" Type="http://schemas.openxmlformats.org/officeDocument/2006/relationships/diagramColors" Target="../diagrams/colors10.xml"/><Relationship Id="rId4" Type="http://schemas.openxmlformats.org/officeDocument/2006/relationships/diagramData" Target="../diagrams/data8.xml"/><Relationship Id="rId9" Type="http://schemas.openxmlformats.org/officeDocument/2006/relationships/oleObject" Target="../embeddings/oleObject2.bin"/><Relationship Id="rId14" Type="http://schemas.openxmlformats.org/officeDocument/2006/relationships/diagramColors" Target="../diagrams/colors9.xml"/></Relationships>
</file>

<file path=ppt/slides/_rels/slide7.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diagramQuickStyle" Target="../diagrams/quickStyle12.xml"/><Relationship Id="rId18" Type="http://schemas.openxmlformats.org/officeDocument/2006/relationships/diagramQuickStyle" Target="../diagrams/quickStyle13.xml"/><Relationship Id="rId3" Type="http://schemas.openxmlformats.org/officeDocument/2006/relationships/notesSlide" Target="../notesSlides/notesSlide5.xml"/><Relationship Id="rId7" Type="http://schemas.openxmlformats.org/officeDocument/2006/relationships/diagramColors" Target="../diagrams/colors11.xml"/><Relationship Id="rId12" Type="http://schemas.openxmlformats.org/officeDocument/2006/relationships/diagramLayout" Target="../diagrams/layout12.xml"/><Relationship Id="rId17" Type="http://schemas.openxmlformats.org/officeDocument/2006/relationships/diagramLayout" Target="../diagrams/layout13.xml"/><Relationship Id="rId2" Type="http://schemas.openxmlformats.org/officeDocument/2006/relationships/slideLayout" Target="../slideLayouts/slideLayout12.xml"/><Relationship Id="rId16" Type="http://schemas.openxmlformats.org/officeDocument/2006/relationships/diagramData" Target="../diagrams/data13.xml"/><Relationship Id="rId20" Type="http://schemas.microsoft.com/office/2007/relationships/diagramDrawing" Target="../diagrams/drawing13.xml"/><Relationship Id="rId1" Type="http://schemas.openxmlformats.org/officeDocument/2006/relationships/vmlDrawing" Target="../drawings/vmlDrawing3.vml"/><Relationship Id="rId6" Type="http://schemas.openxmlformats.org/officeDocument/2006/relationships/diagramQuickStyle" Target="../diagrams/quickStyle11.xml"/><Relationship Id="rId11" Type="http://schemas.openxmlformats.org/officeDocument/2006/relationships/diagramData" Target="../diagrams/data12.xml"/><Relationship Id="rId5" Type="http://schemas.openxmlformats.org/officeDocument/2006/relationships/diagramLayout" Target="../diagrams/layout11.xml"/><Relationship Id="rId15" Type="http://schemas.microsoft.com/office/2007/relationships/diagramDrawing" Target="../diagrams/drawing12.xml"/><Relationship Id="rId10" Type="http://schemas.openxmlformats.org/officeDocument/2006/relationships/image" Target="../media/image9.png"/><Relationship Id="rId19" Type="http://schemas.openxmlformats.org/officeDocument/2006/relationships/diagramColors" Target="../diagrams/colors13.xml"/><Relationship Id="rId4" Type="http://schemas.openxmlformats.org/officeDocument/2006/relationships/diagramData" Target="../diagrams/data11.xml"/><Relationship Id="rId9" Type="http://schemas.openxmlformats.org/officeDocument/2006/relationships/oleObject" Target="../embeddings/oleObject3.bin"/><Relationship Id="rId14" Type="http://schemas.openxmlformats.org/officeDocument/2006/relationships/diagramColors" Target="../diagrams/colors1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oleObject" Target="../embeddings/oleObject4.bin"/><Relationship Id="rId7" Type="http://schemas.openxmlformats.org/officeDocument/2006/relationships/diagramData" Target="../diagrams/data14.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1.png"/><Relationship Id="rId11" Type="http://schemas.microsoft.com/office/2007/relationships/diagramDrawing" Target="../diagrams/drawing14.xml"/><Relationship Id="rId5" Type="http://schemas.openxmlformats.org/officeDocument/2006/relationships/oleObject" Target="../embeddings/oleObject5.bin"/><Relationship Id="rId10" Type="http://schemas.openxmlformats.org/officeDocument/2006/relationships/diagramColors" Target="../diagrams/colors14.xml"/><Relationship Id="rId4" Type="http://schemas.openxmlformats.org/officeDocument/2006/relationships/image" Target="../media/image10.png"/><Relationship Id="rId9"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1763713" y="1844675"/>
            <a:ext cx="576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nl-NL"/>
          </a:p>
        </p:txBody>
      </p:sp>
      <p:sp>
        <p:nvSpPr>
          <p:cNvPr id="24578" name="AutoShape 2" descr="data:image/jpeg;base64,/9j/4AAQSkZJRgABAQAAAQABAAD/2wCEAAkGBhASERIUExQWFBQVFxcVGBYVFBgWGhUbGBgXGBcXFRQbHCYeGB8jHBYXHy8gIycpLC0uGB4xNzAqNSYrLCkBCQoKDgwOGg8PGjQlHiIuKi0sLyk1NCwwLCwsLy8pLDAsLywsKSwvLC8sKi0pLCksLy4sKSwsLCwpNCoqLCwsL//AABEIAQMAwwMBIgACEQEDEQH/xAAcAAEAAgMBAQEAAAAAAAAAAAAABQYCAwQHAQj/xABAEAABAwEGAwUFBQcEAgMAAAABAAIRAwQFEiExQSJRYQYycYGRE1KhscEjQnKC0QcUYpKisvAkM+HxQ8I0U9L/xAAaAQEAAwEBAQAAAAAAAAAAAAAAAwQFAgEG/8QALBEBAAIBAgQFBAIDAQAAAAAAAAECAxEhBBIxQSIyM1FxE2GB8KHBFLHhBf/aAAwDAQACEQMRAD8A9xREQEREBERAREQEREAlUi8P2q2ZuIUqb6pEgOMMY7qDJdHXCrB2ieX0zQYSH1QWkt1Y05Od0JEgeZ+6VC2H9mNiEGoHuMd01XADrw4ST005BBVK37Tbe45eyYOTaZPxc4rXR/aTeDYl9N0e9SGevulv+BXV37NrtaHEseBBJJrVBh5mcW3MryIgAmDIkweYk4fhCC+2D9rFUOHtqLHN3NMlpHg1xIPqFfbnvqjaqYqUXYhoRoWnXC5uoOa8FU12Rv42S0seTFN0MqjbCT3j+EnF4Yhug9uREQEREBERAREQEREBERAREQEREBERAXxxgL6uS1VC53s2mCRLnDVrcwI6kggeBO0EKc6/bQ4mpSw02VWtea9RhqOZicGspNs4IOIDCCXEAGciZVpumyV28T7SawIzBpMbB/gLIjqHYvFR1pudlc1KUAUy1zDo7KMM7yd891L3PdFKzUmUqYADGtZO7sIgFx3Qae0t3VK9lrUqbsL3tgE5A5glpI0DgC2eq8PtdlfSe5lRpa9phzTqD9ecjIyv0GvJalym33pawX4WMecbtSA37NrGj3jgMdGuOehCoor1b+wlnbTqOYXTgxscX7w6GuaZkEtB2cMW8FUTFv5oPcuyFpdUsNmc6ZNJoJOpgRJ8YnzUuo3s3ZyyyWZp1FKmD44RPxUkgIiICIiAiIgIiICIiAiIgKOtl+0aZLeJ7gYIY0ugxMOd3W7ZEjULQy8/bnCx7WN54243DoAeCfX8JXJaKrKb8NJjXBkhxcCRi5NiBlvlqeYMBsHaqDx04GcQ+NBJ77WjY6E6KYFsZhY6YDyA3qXaBV914vOIPpUqjSBwxgiM9SHYs89ogLloNLYI2fjw4nFsgktBnN0ZDEc8gdoQXFQ9/US2nVqNquZw5jmRk0B0gtkkA5jyzJlKFUOa1w0cAR5iV9rUmuaWuEgiCCgqVleZxtcSYaJJxGWkuGIgy45kGToTzVhs190HkNDxiP3TwmeQDoJVQp0msqEUXl4a8Uw4OZhdoQCcLnENxGfu8JIgnKUtHZt9Sk2AwugHOWnrsfQlQZbZK71jWP5TY60ttadHf2gvh1OnFMw9xwzHcESTBEToBPPoom5DXtFmc1zvaPZXzL3EOwwHCHAHd0fhLguJ9oeWGlV79IniccwAO647xseTvXDsjT9pa6gn7LBJbpicMIERGgJkbgienuHLF6/eJT5MMVxs+0tKs2y1zTg5ODiCTLcTvaljoGIhr36AAAuzJaA2g3PYxVtFGm7R9RjT4FwxfCV7LfjABTgCBIiMtso5QqH2b7Mvp3nTAaTSZjqNdthDSGtcfeBe0dYnwmUnqYREQEREBERAREQEREBERAUff1Uii4BxaXkMBGoxEBxb1w4iD0Ugo+9mYzSZPeeScp4Q10xyglqDGld32bQHbDheA9mQGjdco2IWt9hpB2GpQohrjha9oGpzgiAWkkGCCc+RhdV4WVz2kAwAJGEcYInNjiYB2zB1UXTtDnUKjXEOIcwBzjMufhe1zhoWjGHZRllAjMOa2WJ1FwaTia6cDt8hOF3UCc9wOeurPKBJJgAbnYLosj31qdSkKYhj+BzSMNPMEAzBMScgNDBjeasN1sp55udpiOvgBoB4ecoN1jollNjTmWtAJ5kDNZ1qQc1zTo4EHzELNEFMr2j2Lfauh5DzTxVHOg4cWYk5SGgwMvFSFkvK1VzTqECz2dpxOcTnUGwAcJa09QOkrc+5K7QG0qjcHJ7TIju5gwTpnG3PNRd5XS8NLq4L2sl2L2ojb7vDnloAfMle6pK2rEaTH5YWi1UbRaqkNlvsS0k7umGnDtMkZ6gHILAOFF9NzWhobxAAQC2S14A5/qCuu4jRpvAa3CBJIwlpBOWIgiTylb+0d24aTHjPA/8ApfDSPUNKzeKw789O2s/6/wCrmDNWZ5J6dExelLHSJG3EP88Com6KoFdoP3mvaPHhdHo1x8l33G/HQg5xNPybkodxdTcDniY6YG8ZOHmJHmr1Lc9Yt7qNq8tpj2WxFhRrNc0OaQWkSCNwVmu3IiIgIiICIiAiIgIiIChrdaf9VSAE4WuDuhqOZAHk0n+XmpW0V2sa57smtBcfAZlQty0S+o6o7WcR/EcgPICPIIJqtaGsEuIAzOfTM/BVppFSGsZjqDBLiM28IMPfoIxeOsArdbbOKtpDc8OISA6Bw8TnRzJ4cuYOoBE/QoNY0NaAANAEGFhsop02smY1PMky4xtJJMdVvRcN43s2lwgYnkSGzEci4/dHqTnAMFB3IqvWt1Z/eeR/DT4B6ji+PklG6Xvk4TnqXk5+bsygl7bfdNktb9o8ZYWnT8btG+GvIFQ1SlUru4uI6CBwsnLIfU5nwyUlZrhiMREDZv6qVpUmtENEBBA3ICHta8QcOhzh0CfqFs7Q1ibPXY6JBYRE5tLwWnxyI/LO6mXWdpcHRxDQ+v6lRXauiP3aq+c2sPzB06R8So8vkt8S7x+ePmGvsi+aJ6nH/MJKwvijhqT7wnz0P+dVp7IVgGOGuTBABMZO1jTzU7UpCoOJkDqc/KP1UXCzrij97peJjTLP72QFjtr6JlvE0mXMn1cwnR3TQ9DmrFZbWyo3EwyNORB5EHMHoVxVrjYe6SD1zH6qMqWKrTdiGJp0xMggjkZBBHiMlZV1mRQFG/ao7zWvHMSw+mYPqF1N7RU92VB+UGOvCT8EEqi5bNedKoYa4YvdMtPk0wSOq6kBERAREQERCUENf9p7tMb8bvAHhHm4T+QrrsDBToyeWI+mXwhQ1n+3ql2z3T+QZN9WifFxUtfVTDTAG5jyGf0CDjuNmKq95+60Cerzid8Gs9VOqL7PM+zc6ZxPd/TwR/QVJVKgaCXEAASSTAAGpJ2Qcd63h7JoiC92TQdOrj0H1A3Cirsu81HEuJImXOOriev+QIAgQtFasatRz+eTdoYJjXSc3Hx6KyWOzhjA0evMlBk2mxgyAaB5eMlYWcvJJdk091sZxzd1PLbx03FoOq+oCIiAortQAbLVnSB/c1Sqh+1joslTxpj1qMCjy+nb4lJi89fmHP2OH2b/AMQ+X/KsCgex7fsXH+L/ANW/qp5R8N6UfvdLxXqz+9hERWFZor2Gm/Vo8RkfUKPtFx5cB8j+qlnNkQjTkgqNWlORBBB6gtPMHVp6hT1z3gXgtcZe3U+8NnR8D1GwIWd52APbIHENOvRQFOsWOa8TLdh95p7zfMCfENQW1Fix4IBGYIkHnKyQEREBR9+WjDSIGr+ARtPePk0OPkpBVu8bR7WsYzDJpt6unjPqA38ruaDtuKz9535R9fovt+/+PxP0UjZqAYwN5D/tcF+tyYesev8A0g+2G0Mo2WkXHLA3bNxcJgDcknRRdatVruGIZTLaYzA5Fx+8eug20xHRZcdb2U6hrWtB+6IALj1MSeQgc5s9ksbaYga7ncoNN33eKYk5uOvToF2oue32jDTeQRiDXECQJgEoOhF8C+oCIiAoTti7/THq+n/eP0U2oPtj/wDG/Oz+5RZvTt8SkxeePk7If7B/Ef7WqcUL2SH+nH4j8gppecP6cOuI9SwiIpkIiIgKv3pYyx0juuMjoeSsC471ZNJ3SD8f0lBquCpNED3C5nkHHD/ThUioXs28D2zd8Yf5Oa0SPNjvRTSAiIg5rxtBp0nuGoaY8dG/GFFXFZBinUMECdzz8dT5rq7QuPsgImXsnpBxf+sea2XGz7OeZPwy+hQSCi7+MMaeTp+BUooe/hiwsEEmRz75DBI5Zz5IMuz9jAYHEZwAOkAA/GfRSyxpsAAA2WNas1gJcYAQYWu1Cm0k+Q5lVutVL3ZjE55gNG/TwjXYBZ2y2OqPGUkmGsHyHzJ6Kauy7BSEmDUOp5fwt5AfHVBsuuoTSZPeADXa95vC7XPUHVdSg6Vq9jXqMPdc7H4B8nF/NjH5VOICIvmIc0H1Q3a5s2V3RzD/AFgfVTKiu07SbLVj+E+j2k/AKLN6dviUmLzx8w09kT/p/wAx+TVNqA7ImKbgeYOeWoj6KfXHDTrihJxMaZbCIisK4sWvB9Y9FqtlqFNs6k5NExJOgn4k7AE7LnuRoFERnLqhJmZJqOJPmSTG0oO9YvaCCDoclkiCtWcmlaG+JpO10d3TA3xBvgHOVlVb7RjC5zgJhofA3LcxHXhCsiAiIgiu0Zik0wTDwfDJ2vy81ncE+xAO2R8d/osr+pB1B4OYBa7+V7XfRa7ifwuHIz6j/hBKLmtFiD3scT3DIHXY+hcPzTsF0EritV7sbpxHpp5lButltbTGeZOg5qv2i1VKrgIxOPdaMoG56DmT8TAQe0rVCG5u+8491g69eTdT0GanrBdzKQIbmTm5x1cevTkBkEGq7LrFLiPFUOROwHutGw+Z8gO9EQV2/APbjmKY8c3P16Zb8lKXxe9Ky0XVaphrRoNXE6NaNyTkou+GD94cdzTpjw4qsfMqhftEv91a1mlrSs5w4dnPgF7jHKcHSHc1HkvyV1XOC4aeIy8vbrPwib/7WWq1vJe9zKe1Km4hgH8URjPU+QGir7rGwZgAHnA+a6VqtFYNGZjbMws/mtMvsYw48dNKxpDosV82tsNZaazB0rVIHWMXyWypeFZ5HtK1aoJE46r3A+RKhWXlSae9PgCfovle+Pdb/N+gUs0vbaEGKmPTWY3TV52enlkN/ouAW40s21nU/wANRzD/AEkFcr6jqzOJxkjUZZhc9jusSJGJxyA1ny3XmPHFK+KejibRppMLr2d/ataqLgH1P3mnu2pk+P4KkTP4sXlqvXuz/aSz2ynjoumMnNcIcw8nN28RIOxK8Yu7sT3XWimGjUUyIJ/HGYHSZO8b+t9kLNZBTL6FCnQeYZUFNoaCW5jIajikTzKmxZYtOkSweNpi61jf7dGy+aga7NxJiejG8h46k9Bssuy9Q+yLXCHAyRMxmR9Fw2ge0q4f/sqR5Zl39DSumyVPZ2h4nIvcD+fjH9wVplJ9ERBA9pmEjxY4fP8AVTNleSxhOpaD6gKM7QN7ng4fJSF3maVP8Df7Qg6EREHNeNmNSk9rSASMp0kEET0yhQTbBaNqbger2DluHH5bKzIgrgu20mJb61AQPn8l0Wfs+4/7j8vdpyPV5z9A1TaINdns7GNDWNDWjYCFsREBERBXr7YBXnd1Mf0ud/8AteVdr6GC3Wge84VB1FRof8yR5L17tDS/238iWHPZ8R/U1g8151+0qzZWWsBnx0HHnEPpj0NRQZ661an/AJWb6efT3jT+1NqU6hBwATpLtB+vgoS2XNVxcTw7zz8I2WTu0D2ueGyW4soMaZcjynzWtletUJgO3OFoLj4kgTsosdMlJ12WM+Tj83EzFNOSOmvT892qnZYJGciTn0C10TiexgBxPLWgRu4gAepCsV3dj7c8tinDTkcZ0B3gSR4Qrb2O7A0rJa217W/EKQxUxgMGoNCYJ01A3OeUQZPr010my1/l5cesTptEdN4md9dO/tt2Y0/2UPszGutFVri94bgpTyJ77hnps1XO67hs9nH2VMNPvHNx/Mc/JZ2y2utVVjsLm0qfdDtSZzJgxsPDPnl1l6y+Iz0550nZVjJlyRrkndH33TBZO4I+OX+eC2dja5FSsNvZh3m0mP7j6Livi0zDfMqR7IU2eztD8TS5wLcIcCWtaDmRMiXE+QC94LWbxPyg4nw00l23NTmuDs1jj5uLQD6B3qvt7sw1yRlia1056iWn0AZ6rO4f91+ncb45ud8MvgujtDS4WP8AddBzjJ/D58WBbbKSVnq4mtdzErYo65KssI90/A5/qpFBE39/4/E/Rdd0D7CjkR9mzI6jhGRXJfw7nifouq53zZ6Jzzps117o1QdiIiAiIgIiICIiAiIgj7+H+nqeAOXRwI+KpPbe569osOGhTdUe2u10NiQMD2kgE594f4Fdb+I9g6d3Ux61GD6qtXjeFWm2mxjixr3OLnNyPCGQ0HbUmdcvFc2003TcPMxkia9Xn3Z/9kFqfUZ+84bNTPN7HVH9GNBInqdORXptpu2z2Smyz0WCnTgvfGr8MRjdq6Sc55QqzXcHVSXF1R2HV3HABMCSdMz8Vnje5mdR7i0FrZzAE93CRt1zVTLabUmI6tbJOTLaJvO0do6NpvmsXEtEMaY2jwA3+G6kaV7scOLhPXT1UXZ7RhbFQAscdWglzfFv3h6QtD6TJgF7HGOHDimdxqPisW1L7xau0+39uImY6wnzeVL3vmuevfDY4QSeuihCxwMYpjfD8NdfJYOxAAyTnmIic+Q5jn/0rgrrG0/l1zfZtr1XHE7WOoEnkBupXsoLMySQ8VXtc1pcIbnnhGeZMTJ8B1jqTROJwDQ7YHkDqd1zMvkFwgEspPBc4EZQ4d30+C1ceKtZi3eHGXHFo3XO7Leyk+qXe5TDQM3OJdWyaN9PLUwFjUFS0v4hPJn3WbST94/xbaDeeTCPaTvgjyDp+vyVrsVlDGgDXc8ytJjlisgptjU6k8yt5KxqVIG56DdRVvvUNyMOccwxpMCPeIOfwCDO/SMLOcn0j/pbbhEUGjkXjWdHuChqFCtWcSIOxMcLfE7x7rY6xqrFYrKKbGsBJganUnUnzJJQb0REBERAREQEREBERBGdoKkU2iO89o8Il2f8qol8Oc6u5pcWlrGmnywuzLo0PFIP4RyCu3aKYo55YyT1+zeB81UbU3HaagcYDGMDZ0gtxmB1cT6KLL5VrhY8eytWXtQ2m54tHDnwvjhcImJ2IPkeinrIWvaHzqAQQdiJEFRl5XVTquphwGEEyIEOAGKDyHhtKlL1sIogCmcOQ5EchwjQeCp5MlKzES0a6/MPreLaeoMSjKMnIkEfDwKiLvvCrSBbUY7hyxNEgjw2Xyzdp2uJIY+DABwjPymRmuPBO+ruLRtqmf3cSQCsBWY1xa4jITtpmPooq0Wu1F8sp8MEZkSeUDy+Kyo3a5o9rXjG6CGHPCNstBr8fNeTalTm38MIrtFa6tWi/AYpsPeGpjONd1tuWg4UfZsE+0wsDiYAxGOLf705KYtt00jZ3Au+0cC8gDSZ08AsLraHU6VJo4nkafdAkuceQAEyeQXeG/PCG1dJmyz4IczXuub/AGET14T8VYqd8UwxsyXQBAG/joq7Wqj2jBno4xEknhAAAzJ4jkApKy3PVfBd9k3qAXnyza3znqAtJjvlrvV7yG6To0Zl31K3WO5HOM1OFvujvH8R+74DPqNFKWS76dLujM6uObj4uOZ8F0oMadJrQA0AAZAAQB4BZIiAiIgIiICIiAiIgIiIIftGOGkc8qketN+qrXaCzMP7q9sirxtJB7zGmcLhvxPaQdpKtPaJ32OUYi5mGdyHA/IOUDeN3mpZvbtMGjjfB+83CC5vQ8IjqOq5v5UuGYi8TKpXrZXsBgw9jjVaTOujmuG4wn0ldV2dqX1mn7AFzOEzhygDQzmM8sgt1V7nlr3t4SCHExuIgjfXPNRtiqtoV3Nw4WHPC4SDUbkC07S0HxgbiFnZq81Ne7ZiE5SttVwk2dsfhHwXLa6VGqPaU24ajDmNuUH1hZVLe+tgAfBLgC3CWgDPQEZ5wJ6ra+3UqL30ak5gHEBkRJzJ0BJnXks+Nezvbu57wc72bazDBOfgWxiGXSVzV7O84auM1IJynIkD1BjMarf7Vr3NpUxLcTjh1gOMmT1jTqVsvW1F3CxsQCA0+hc4/wCaeK9cwiL/ALcGUnNaJq1SA53Q8OXutDZAHn1Utc9P/ZDe8CCegAOOfIkeYG6q9e8HVqzKBAApOGMjcjIZ+c+iv3ZqxipVeWDL2JY5204mlgnfQ+XktLh6aRCtlt4bSnuztME1X7ginps0Bxg+LyPyqbVeuR2CthiA9scoLDIy8HO9ArCtBkiIiAiIgIiICIiAiIgIiICIiCG7QHOkI953mAG+eVQqQFiaaPs3aFpa6Ooh3zK+WizB72Ejugn4iPkupB5rbqFWnUqWZxkNAIfoHBwyOHyIOeoKh71vAU61Nz+5mMs4JyjnrA816ledx0a8F7TiAgOaS1wHKRqOhkKuM7GOpWhj6bWVcAOF9bMAyCHFrY4wZh0HXYqvbF27S0acTrXSev3V2rbC0seAC0OzwkyB4RsV0NvOnicWgVXvyboYG0jQa7ncqWq3OK1qdTq8FQjEalmBYJieNr8TXGCM4kYm5mcq3f8AdRsdtZToVHvmm17mvDcyXOAOMAZ8M6ZRvMLPtwto3WPrxadO8t1apUs1ZhDA7hc54H3YiM95l3p5HbXvqyPZLCAZzEjI+Gs+ijbfaK5eGv4GvPFBkuG+fnopC7qFma5+QmIgHMZZdc0rg28X8O+aZnbZF3Zdxa6paHCMRL+e2We3CPmvRuxlgfTovLmlgqP9o1h1ALWiSNiYmPrKqthuy0WiRSp/ZGWmo4gNn7xDZl3kNQV6NZqAYxrBo1oaPIR9Fo4691DiLxpywhK1MstLSB98Hlk8FpjzefRT65LZY8Ra4atI8wHA/RdanUhERAREQEREBERAREQEREBERAREQEREGDaLQ4uDRiMAmBJA0BPRVftrd7WxasuACnUndpcA0jqHO9HdFa1w33dYtNCpRJjGIBGxBDmnrBAXNq6xokxXml4s81vix0KlM4ziEZZ/TfZW7sX2fo/uFAVaTHk4nAvYHGHPcWSSJPCR5Kr3ddLatroUXNyAPtBp/tziB6F2Eea9Ra0AAAQBkANlBgiZ3le421YmK169XxjAAAAABkAMgByAWSIrLNEREBERAREQEREBERAREQEREBERAREQEREBERBXrB2UNK2vtPtSQ4VIp4AINRzXGXzmBGWW+uWdhRF5ERHR1a83nWwiIvXIiIgIiICIiAiIgIiICIiAiIgIiICIiAiIgIiICIiAiIgIiICIiAiIgIiIP//Z"/>
          <p:cNvSpPr>
            <a:spLocks noChangeAspect="1" noChangeArrowheads="1"/>
          </p:cNvSpPr>
          <p:nvPr/>
        </p:nvSpPr>
        <p:spPr bwMode="auto">
          <a:xfrm>
            <a:off x="155575" y="-2262188"/>
            <a:ext cx="3552825" cy="4724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4580" name="AutoShape 4" descr="data:image/jpeg;base64,/9j/4AAQSkZJRgABAQAAAQABAAD/2wCEAAkGBhASERIUExQWFBQVFxcVGBYVFBgWGhUbGBgXGBcXFRQbHCYeGB8jHBYXHy8gIycpLC0uGB4xNzAqNSYrLCkBCQoKDgwOGg8PGjQlHiIuKi0sLyk1NCwwLCwsLy8pLDAsLywsKSwvLC8sKi0pLCksLy4sKSwsLCwpNCoqLCwsL//AABEIAQMAwwMBIgACEQEDEQH/xAAcAAEAAgMBAQEAAAAAAAAAAAAABQYCAwQHAQj/xABAEAABAwEGAwUFBQcEAgMAAAABAAIRAwQFEiExQSJRYQYycYGRE1KhscEjQnKC0QcUYpKisvAkM+HxQ8I0U9L/xAAaAQEAAwEBAQAAAAAAAAAAAAAAAwQFAgEG/8QALBEBAAIBAgQFBAIDAQAAAAAAAAECAxEhBBIxQSIyM1FxE2GB8KHBFLHhBf/aAAwDAQACEQMRAD8A9xREQEREBERAREQEREAlUi8P2q2ZuIUqb6pEgOMMY7qDJdHXCrB2ieX0zQYSH1QWkt1Y05Od0JEgeZ+6VC2H9mNiEGoHuMd01XADrw4ST005BBVK37Tbe45eyYOTaZPxc4rXR/aTeDYl9N0e9SGevulv+BXV37NrtaHEseBBJJrVBh5mcW3MryIgAmDIkweYk4fhCC+2D9rFUOHtqLHN3NMlpHg1xIPqFfbnvqjaqYqUXYhoRoWnXC5uoOa8FU12Rv42S0seTFN0MqjbCT3j+EnF4Yhug9uREQEREBERAREQEREBERAREQEREBERAXxxgL6uS1VC53s2mCRLnDVrcwI6kggeBO0EKc6/bQ4mpSw02VWtea9RhqOZicGspNs4IOIDCCXEAGciZVpumyV28T7SawIzBpMbB/gLIjqHYvFR1pudlc1KUAUy1zDo7KMM7yd891L3PdFKzUmUqYADGtZO7sIgFx3Qae0t3VK9lrUqbsL3tgE5A5glpI0DgC2eq8PtdlfSe5lRpa9phzTqD9ecjIyv0GvJalym33pawX4WMecbtSA37NrGj3jgMdGuOehCoor1b+wlnbTqOYXTgxscX7w6GuaZkEtB2cMW8FUTFv5oPcuyFpdUsNmc6ZNJoJOpgRJ8YnzUuo3s3ZyyyWZp1FKmD44RPxUkgIiICIiAiIgIiICIiAiIgKOtl+0aZLeJ7gYIY0ugxMOd3W7ZEjULQy8/bnCx7WN54243DoAeCfX8JXJaKrKb8NJjXBkhxcCRi5NiBlvlqeYMBsHaqDx04GcQ+NBJ77WjY6E6KYFsZhY6YDyA3qXaBV914vOIPpUqjSBwxgiM9SHYs89ogLloNLYI2fjw4nFsgktBnN0ZDEc8gdoQXFQ9/US2nVqNquZw5jmRk0B0gtkkA5jyzJlKFUOa1w0cAR5iV9rUmuaWuEgiCCgqVleZxtcSYaJJxGWkuGIgy45kGToTzVhs190HkNDxiP3TwmeQDoJVQp0msqEUXl4a8Uw4OZhdoQCcLnENxGfu8JIgnKUtHZt9Sk2AwugHOWnrsfQlQZbZK71jWP5TY60ttadHf2gvh1OnFMw9xwzHcESTBEToBPPoom5DXtFmc1zvaPZXzL3EOwwHCHAHd0fhLguJ9oeWGlV79IniccwAO647xseTvXDsjT9pa6gn7LBJbpicMIERGgJkbgienuHLF6/eJT5MMVxs+0tKs2y1zTg5ODiCTLcTvaljoGIhr36AAAuzJaA2g3PYxVtFGm7R9RjT4FwxfCV7LfjABTgCBIiMtso5QqH2b7Mvp3nTAaTSZjqNdthDSGtcfeBe0dYnwmUnqYREQEREBERAREQEREBERAUff1Uii4BxaXkMBGoxEBxb1w4iD0Ugo+9mYzSZPeeScp4Q10xyglqDGld32bQHbDheA9mQGjdco2IWt9hpB2GpQohrjha9oGpzgiAWkkGCCc+RhdV4WVz2kAwAJGEcYInNjiYB2zB1UXTtDnUKjXEOIcwBzjMufhe1zhoWjGHZRllAjMOa2WJ1FwaTia6cDt8hOF3UCc9wOeurPKBJJgAbnYLosj31qdSkKYhj+BzSMNPMEAzBMScgNDBjeasN1sp55udpiOvgBoB4ecoN1jollNjTmWtAJ5kDNZ1qQc1zTo4EHzELNEFMr2j2Lfauh5DzTxVHOg4cWYk5SGgwMvFSFkvK1VzTqECz2dpxOcTnUGwAcJa09QOkrc+5K7QG0qjcHJ7TIju5gwTpnG3PNRd5XS8NLq4L2sl2L2ojb7vDnloAfMle6pK2rEaTH5YWi1UbRaqkNlvsS0k7umGnDtMkZ6gHILAOFF9NzWhobxAAQC2S14A5/qCuu4jRpvAa3CBJIwlpBOWIgiTylb+0d24aTHjPA/8ApfDSPUNKzeKw789O2s/6/wCrmDNWZ5J6dExelLHSJG3EP88Com6KoFdoP3mvaPHhdHo1x8l33G/HQg5xNPybkodxdTcDniY6YG8ZOHmJHmr1Lc9Yt7qNq8tpj2WxFhRrNc0OaQWkSCNwVmu3IiIgIiICIiAiIgIiIChrdaf9VSAE4WuDuhqOZAHk0n+XmpW0V2sa57smtBcfAZlQty0S+o6o7WcR/EcgPICPIIJqtaGsEuIAzOfTM/BVppFSGsZjqDBLiM28IMPfoIxeOsArdbbOKtpDc8OISA6Bw8TnRzJ4cuYOoBE/QoNY0NaAANAEGFhsop02smY1PMky4xtJJMdVvRcN43s2lwgYnkSGzEci4/dHqTnAMFB3IqvWt1Z/eeR/DT4B6ji+PklG6Xvk4TnqXk5+bsygl7bfdNktb9o8ZYWnT8btG+GvIFQ1SlUru4uI6CBwsnLIfU5nwyUlZrhiMREDZv6qVpUmtENEBBA3ICHta8QcOhzh0CfqFs7Q1ibPXY6JBYRE5tLwWnxyI/LO6mXWdpcHRxDQ+v6lRXauiP3aq+c2sPzB06R8So8vkt8S7x+ePmGvsi+aJ6nH/MJKwvijhqT7wnz0P+dVp7IVgGOGuTBABMZO1jTzU7UpCoOJkDqc/KP1UXCzrij97peJjTLP72QFjtr6JlvE0mXMn1cwnR3TQ9DmrFZbWyo3EwyNORB5EHMHoVxVrjYe6SD1zH6qMqWKrTdiGJp0xMggjkZBBHiMlZV1mRQFG/ao7zWvHMSw+mYPqF1N7RU92VB+UGOvCT8EEqi5bNedKoYa4YvdMtPk0wSOq6kBERAREQERCUENf9p7tMb8bvAHhHm4T+QrrsDBToyeWI+mXwhQ1n+3ql2z3T+QZN9WifFxUtfVTDTAG5jyGf0CDjuNmKq95+60Cerzid8Gs9VOqL7PM+zc6ZxPd/TwR/QVJVKgaCXEAASSTAAGpJ2Qcd63h7JoiC92TQdOrj0H1A3Cirsu81HEuJImXOOriev+QIAgQtFasatRz+eTdoYJjXSc3Hx6KyWOzhjA0evMlBk2mxgyAaB5eMlYWcvJJdk091sZxzd1PLbx03FoOq+oCIiAortQAbLVnSB/c1Sqh+1joslTxpj1qMCjy+nb4lJi89fmHP2OH2b/AMQ+X/KsCgex7fsXH+L/ANW/qp5R8N6UfvdLxXqz+9hERWFZor2Gm/Vo8RkfUKPtFx5cB8j+qlnNkQjTkgqNWlORBBB6gtPMHVp6hT1z3gXgtcZe3U+8NnR8D1GwIWd52APbIHENOvRQFOsWOa8TLdh95p7zfMCfENQW1Fix4IBGYIkHnKyQEREBR9+WjDSIGr+ARtPePk0OPkpBVu8bR7WsYzDJpt6unjPqA38ruaDtuKz9535R9fovt+/+PxP0UjZqAYwN5D/tcF+tyYesev8A0g+2G0Mo2WkXHLA3bNxcJgDcknRRdatVruGIZTLaYzA5Fx+8eug20xHRZcdb2U6hrWtB+6IALj1MSeQgc5s9ksbaYga7ncoNN33eKYk5uOvToF2oue32jDTeQRiDXECQJgEoOhF8C+oCIiAoTti7/THq+n/eP0U2oPtj/wDG/Oz+5RZvTt8SkxeePk7If7B/Ef7WqcUL2SH+nH4j8gppecP6cOuI9SwiIpkIiIgKv3pYyx0juuMjoeSsC471ZNJ3SD8f0lBquCpNED3C5nkHHD/ThUioXs28D2zd8Yf5Oa0SPNjvRTSAiIg5rxtBp0nuGoaY8dG/GFFXFZBinUMECdzz8dT5rq7QuPsgImXsnpBxf+sea2XGz7OeZPwy+hQSCi7+MMaeTp+BUooe/hiwsEEmRz75DBI5Zz5IMuz9jAYHEZwAOkAA/GfRSyxpsAAA2WNas1gJcYAQYWu1Cm0k+Q5lVutVL3ZjE55gNG/TwjXYBZ2y2OqPGUkmGsHyHzJ6Kauy7BSEmDUOp5fwt5AfHVBsuuoTSZPeADXa95vC7XPUHVdSg6Vq9jXqMPdc7H4B8nF/NjH5VOICIvmIc0H1Q3a5s2V3RzD/AFgfVTKiu07SbLVj+E+j2k/AKLN6dviUmLzx8w09kT/p/wAx+TVNqA7ImKbgeYOeWoj6KfXHDTrihJxMaZbCIisK4sWvB9Y9FqtlqFNs6k5NExJOgn4k7AE7LnuRoFERnLqhJmZJqOJPmSTG0oO9YvaCCDoclkiCtWcmlaG+JpO10d3TA3xBvgHOVlVb7RjC5zgJhofA3LcxHXhCsiAiIgiu0Zik0wTDwfDJ2vy81ncE+xAO2R8d/osr+pB1B4OYBa7+V7XfRa7ifwuHIz6j/hBKLmtFiD3scT3DIHXY+hcPzTsF0EritV7sbpxHpp5lButltbTGeZOg5qv2i1VKrgIxOPdaMoG56DmT8TAQe0rVCG5u+8491g69eTdT0GanrBdzKQIbmTm5x1cevTkBkEGq7LrFLiPFUOROwHutGw+Z8gO9EQV2/APbjmKY8c3P16Zb8lKXxe9Ky0XVaphrRoNXE6NaNyTkou+GD94cdzTpjw4qsfMqhftEv91a1mlrSs5w4dnPgF7jHKcHSHc1HkvyV1XOC4aeIy8vbrPwib/7WWq1vJe9zKe1Km4hgH8URjPU+QGir7rGwZgAHnA+a6VqtFYNGZjbMws/mtMvsYw48dNKxpDosV82tsNZaazB0rVIHWMXyWypeFZ5HtK1aoJE46r3A+RKhWXlSae9PgCfovle+Pdb/N+gUs0vbaEGKmPTWY3TV52enlkN/ouAW40s21nU/wANRzD/AEkFcr6jqzOJxkjUZZhc9jusSJGJxyA1ny3XmPHFK+KejibRppMLr2d/ataqLgH1P3mnu2pk+P4KkTP4sXlqvXuz/aSz2ynjoumMnNcIcw8nN28RIOxK8Yu7sT3XWimGjUUyIJ/HGYHSZO8b+t9kLNZBTL6FCnQeYZUFNoaCW5jIajikTzKmxZYtOkSweNpi61jf7dGy+aga7NxJiejG8h46k9Bssuy9Q+yLXCHAyRMxmR9Fw2ge0q4f/sqR5Zl39DSumyVPZ2h4nIvcD+fjH9wVplJ9ERBA9pmEjxY4fP8AVTNleSxhOpaD6gKM7QN7ng4fJSF3maVP8Df7Qg6EREHNeNmNSk9rSASMp0kEET0yhQTbBaNqbger2DluHH5bKzIgrgu20mJb61AQPn8l0Wfs+4/7j8vdpyPV5z9A1TaINdns7GNDWNDWjYCFsREBERBXr7YBXnd1Mf0ud/8AteVdr6GC3Wge84VB1FRof8yR5L17tDS/238iWHPZ8R/U1g8151+0qzZWWsBnx0HHnEPpj0NRQZ661an/AJWb6efT3jT+1NqU6hBwATpLtB+vgoS2XNVxcTw7zz8I2WTu0D2ueGyW4soMaZcjynzWtletUJgO3OFoLj4kgTsosdMlJ12WM+Tj83EzFNOSOmvT892qnZYJGciTn0C10TiexgBxPLWgRu4gAepCsV3dj7c8tinDTkcZ0B3gSR4Qrb2O7A0rJa217W/EKQxUxgMGoNCYJ01A3OeUQZPr010my1/l5cesTptEdN4md9dO/tt2Y0/2UPszGutFVri94bgpTyJ77hnps1XO67hs9nH2VMNPvHNx/Mc/JZ2y2utVVjsLm0qfdDtSZzJgxsPDPnl1l6y+Iz0550nZVjJlyRrkndH33TBZO4I+OX+eC2dja5FSsNvZh3m0mP7j6Livi0zDfMqR7IU2eztD8TS5wLcIcCWtaDmRMiXE+QC94LWbxPyg4nw00l23NTmuDs1jj5uLQD6B3qvt7sw1yRlia1056iWn0AZ6rO4f91+ncb45ud8MvgujtDS4WP8AddBzjJ/D58WBbbKSVnq4mtdzErYo65KssI90/A5/qpFBE39/4/E/Rdd0D7CjkR9mzI6jhGRXJfw7nifouq53zZ6Jzzps117o1QdiIiAiIgIiICIiAiIgj7+H+nqeAOXRwI+KpPbe569osOGhTdUe2u10NiQMD2kgE594f4Fdb+I9g6d3Ux61GD6qtXjeFWm2mxjixr3OLnNyPCGQ0HbUmdcvFc2003TcPMxkia9Xn3Z/9kFqfUZ+84bNTPN7HVH9GNBInqdORXptpu2z2Smyz0WCnTgvfGr8MRjdq6Sc55QqzXcHVSXF1R2HV3HABMCSdMz8Vnje5mdR7i0FrZzAE93CRt1zVTLabUmI6tbJOTLaJvO0do6NpvmsXEtEMaY2jwA3+G6kaV7scOLhPXT1UXZ7RhbFQAscdWglzfFv3h6QtD6TJgF7HGOHDimdxqPisW1L7xau0+39uImY6wnzeVL3vmuevfDY4QSeuihCxwMYpjfD8NdfJYOxAAyTnmIic+Q5jn/0rgrrG0/l1zfZtr1XHE7WOoEnkBupXsoLMySQ8VXtc1pcIbnnhGeZMTJ8B1jqTROJwDQ7YHkDqd1zMvkFwgEspPBc4EZQ4d30+C1ceKtZi3eHGXHFo3XO7Leyk+qXe5TDQM3OJdWyaN9PLUwFjUFS0v4hPJn3WbST94/xbaDeeTCPaTvgjyDp+vyVrsVlDGgDXc8ytJjlisgptjU6k8yt5KxqVIG56DdRVvvUNyMOccwxpMCPeIOfwCDO/SMLOcn0j/pbbhEUGjkXjWdHuChqFCtWcSIOxMcLfE7x7rY6xqrFYrKKbGsBJganUnUnzJJQb0REBERAREQEREBERBGdoKkU2iO89o8Il2f8qol8Oc6u5pcWlrGmnywuzLo0PFIP4RyCu3aKYo55YyT1+zeB81UbU3HaagcYDGMDZ0gtxmB1cT6KLL5VrhY8eytWXtQ2m54tHDnwvjhcImJ2IPkeinrIWvaHzqAQQdiJEFRl5XVTquphwGEEyIEOAGKDyHhtKlL1sIogCmcOQ5EchwjQeCp5MlKzES0a6/MPreLaeoMSjKMnIkEfDwKiLvvCrSBbUY7hyxNEgjw2Xyzdp2uJIY+DABwjPymRmuPBO+ruLRtqmf3cSQCsBWY1xa4jITtpmPooq0Wu1F8sp8MEZkSeUDy+Kyo3a5o9rXjG6CGHPCNstBr8fNeTalTm38MIrtFa6tWi/AYpsPeGpjONd1tuWg4UfZsE+0wsDiYAxGOLf705KYtt00jZ3Au+0cC8gDSZ08AsLraHU6VJo4nkafdAkuceQAEyeQXeG/PCG1dJmyz4IczXuub/AGET14T8VYqd8UwxsyXQBAG/joq7Wqj2jBno4xEknhAAAzJ4jkApKy3PVfBd9k3qAXnyza3znqAtJjvlrvV7yG6To0Zl31K3WO5HOM1OFvujvH8R+74DPqNFKWS76dLujM6uObj4uOZ8F0oMadJrQA0AAZAAQB4BZIiAiIgIiICIiAiIgIiIIftGOGkc8qketN+qrXaCzMP7q9sirxtJB7zGmcLhvxPaQdpKtPaJ32OUYi5mGdyHA/IOUDeN3mpZvbtMGjjfB+83CC5vQ8IjqOq5v5UuGYi8TKpXrZXsBgw9jjVaTOujmuG4wn0ldV2dqX1mn7AFzOEzhygDQzmM8sgt1V7nlr3t4SCHExuIgjfXPNRtiqtoV3Nw4WHPC4SDUbkC07S0HxgbiFnZq81Ne7ZiE5SttVwk2dsfhHwXLa6VGqPaU24ajDmNuUH1hZVLe+tgAfBLgC3CWgDPQEZ5wJ6ra+3UqL30ak5gHEBkRJzJ0BJnXks+Nezvbu57wc72bazDBOfgWxiGXSVzV7O84auM1IJynIkD1BjMarf7Vr3NpUxLcTjh1gOMmT1jTqVsvW1F3CxsQCA0+hc4/wCaeK9cwiL/ALcGUnNaJq1SA53Q8OXutDZAHn1Utc9P/ZDe8CCegAOOfIkeYG6q9e8HVqzKBAApOGMjcjIZ+c+iv3ZqxipVeWDL2JY5204mlgnfQ+XktLh6aRCtlt4bSnuztME1X7ginps0Bxg+LyPyqbVeuR2CthiA9scoLDIy8HO9ArCtBkiIiAiIgIiICIiAiIgIiICIiCG7QHOkI953mAG+eVQqQFiaaPs3aFpa6Ooh3zK+WizB72Ejugn4iPkupB5rbqFWnUqWZxkNAIfoHBwyOHyIOeoKh71vAU61Nz+5mMs4JyjnrA816ledx0a8F7TiAgOaS1wHKRqOhkKuM7GOpWhj6bWVcAOF9bMAyCHFrY4wZh0HXYqvbF27S0acTrXSev3V2rbC0seAC0OzwkyB4RsV0NvOnicWgVXvyboYG0jQa7ncqWq3OK1qdTq8FQjEalmBYJieNr8TXGCM4kYm5mcq3f8AdRsdtZToVHvmm17mvDcyXOAOMAZ8M6ZRvMLPtwto3WPrxadO8t1apUs1ZhDA7hc54H3YiM95l3p5HbXvqyPZLCAZzEjI+Gs+ijbfaK5eGv4GvPFBkuG+fnopC7qFma5+QmIgHMZZdc0rg28X8O+aZnbZF3Zdxa6paHCMRL+e2We3CPmvRuxlgfTovLmlgqP9o1h1ALWiSNiYmPrKqthuy0WiRSp/ZGWmo4gNn7xDZl3kNQV6NZqAYxrBo1oaPIR9Fo4691DiLxpywhK1MstLSB98Hlk8FpjzefRT65LZY8Ra4atI8wHA/RdanUhERAREQEREBERAREQEREBERAREQEREGDaLQ4uDRiMAmBJA0BPRVftrd7WxasuACnUndpcA0jqHO9HdFa1w33dYtNCpRJjGIBGxBDmnrBAXNq6xokxXml4s81vix0KlM4ziEZZ/TfZW7sX2fo/uFAVaTHk4nAvYHGHPcWSSJPCR5Kr3ddLatroUXNyAPtBp/tziB6F2Eea9Ra0AAAQBkANlBgiZ3le421YmK169XxjAAAAABkAMgByAWSIrLNEREBERAREQEREBERAREQEREBERAREQEREBERBXrB2UNK2vtPtSQ4VIp4AINRzXGXzmBGWW+uWdhRF5ERHR1a83nWwiIvXIiIgIiICIiAiIgIiICIiAiIgIiICIiAiIgIiICIiAiIgIiICIiAiIgIiIP//Z"/>
          <p:cNvSpPr>
            <a:spLocks noChangeAspect="1" noChangeArrowheads="1"/>
          </p:cNvSpPr>
          <p:nvPr/>
        </p:nvSpPr>
        <p:spPr bwMode="auto">
          <a:xfrm>
            <a:off x="155575" y="-2262188"/>
            <a:ext cx="3552825" cy="4724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4582" name="Picture 6" descr="http://www.spreekbeurten.info/spijs1.gif"/>
          <p:cNvPicPr>
            <a:picLocks noChangeAspect="1" noChangeArrowheads="1"/>
          </p:cNvPicPr>
          <p:nvPr/>
        </p:nvPicPr>
        <p:blipFill>
          <a:blip r:embed="rId2" cstate="print"/>
          <a:srcRect/>
          <a:stretch>
            <a:fillRect/>
          </a:stretch>
        </p:blipFill>
        <p:spPr bwMode="auto">
          <a:xfrm>
            <a:off x="3986675" y="1"/>
            <a:ext cx="5157325" cy="6858000"/>
          </a:xfrm>
          <a:prstGeom prst="rect">
            <a:avLst/>
          </a:prstGeom>
          <a:noFill/>
        </p:spPr>
      </p:pic>
      <p:graphicFrame>
        <p:nvGraphicFramePr>
          <p:cNvPr id="2" name="Diagram 1"/>
          <p:cNvGraphicFramePr/>
          <p:nvPr>
            <p:extLst>
              <p:ext uri="{D42A27DB-BD31-4B8C-83A1-F6EECF244321}">
                <p14:modId xmlns:p14="http://schemas.microsoft.com/office/powerpoint/2010/main" val="2135938216"/>
              </p:ext>
            </p:extLst>
          </p:nvPr>
        </p:nvGraphicFramePr>
        <p:xfrm>
          <a:off x="899592" y="2204864"/>
          <a:ext cx="7705725" cy="100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88975" y="26064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Zieke%20tand"/>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1619250" y="1557338"/>
            <a:ext cx="6119813" cy="5089525"/>
          </a:xfrm>
          <a:noFill/>
        </p:spPr>
      </p:pic>
      <p:graphicFrame>
        <p:nvGraphicFramePr>
          <p:cNvPr id="4" name="Diagram 3"/>
          <p:cNvGraphicFramePr/>
          <p:nvPr>
            <p:extLst/>
          </p:nvPr>
        </p:nvGraphicFramePr>
        <p:xfrm>
          <a:off x="5724128" y="1700808"/>
          <a:ext cx="3167955" cy="648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704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755576" y="188640"/>
          <a:ext cx="7628012" cy="95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Picture 8" descr="mondproblemen_tandpl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4718792"/>
            <a:ext cx="4104456" cy="2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nvPr>
        </p:nvGraphicFramePr>
        <p:xfrm>
          <a:off x="827584" y="1268760"/>
          <a:ext cx="7488386" cy="35394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3200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83568" y="188640"/>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ijdelijke aanduiding voor inhoud 4"/>
          <p:cNvGraphicFramePr>
            <a:graphicFrameLocks noGrp="1"/>
          </p:cNvGraphicFramePr>
          <p:nvPr>
            <p:ph idx="1"/>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341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83568" y="260648"/>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251520" y="1556792"/>
          <a:ext cx="8712968"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385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gr3_tanden_2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250950"/>
            <a:ext cx="9251950" cy="925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1763713" y="1844675"/>
            <a:ext cx="576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nl-NL"/>
          </a:p>
        </p:txBody>
      </p:sp>
      <p:graphicFrame>
        <p:nvGraphicFramePr>
          <p:cNvPr id="2" name="Diagram 1"/>
          <p:cNvGraphicFramePr/>
          <p:nvPr>
            <p:extLst>
              <p:ext uri="{D42A27DB-BD31-4B8C-83A1-F6EECF244321}">
                <p14:modId xmlns:p14="http://schemas.microsoft.com/office/powerpoint/2010/main" val="580198038"/>
              </p:ext>
            </p:extLst>
          </p:nvPr>
        </p:nvGraphicFramePr>
        <p:xfrm>
          <a:off x="900113" y="2636838"/>
          <a:ext cx="7705725" cy="100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19419465"/>
              </p:ext>
            </p:extLst>
          </p:nvPr>
        </p:nvGraphicFramePr>
        <p:xfrm>
          <a:off x="685800" y="609600"/>
          <a:ext cx="77724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568451920"/>
              </p:ext>
            </p:extLst>
          </p:nvPr>
        </p:nvGraphicFramePr>
        <p:xfrm>
          <a:off x="251521" y="1989138"/>
          <a:ext cx="8712968" cy="4104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31978923"/>
              </p:ext>
            </p:extLst>
          </p:nvPr>
        </p:nvGraphicFramePr>
        <p:xfrm>
          <a:off x="755576" y="188640"/>
          <a:ext cx="77724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099" name="Object 4"/>
          <p:cNvGraphicFramePr>
            <a:graphicFrameLocks noGrp="1" noChangeAspect="1"/>
          </p:cNvGraphicFramePr>
          <p:nvPr>
            <p:ph sz="half" idx="1"/>
            <p:extLst>
              <p:ext uri="{D42A27DB-BD31-4B8C-83A1-F6EECF244321}">
                <p14:modId xmlns:p14="http://schemas.microsoft.com/office/powerpoint/2010/main" val="1454884840"/>
              </p:ext>
            </p:extLst>
          </p:nvPr>
        </p:nvGraphicFramePr>
        <p:xfrm>
          <a:off x="2123728" y="1484784"/>
          <a:ext cx="5076689" cy="5256584"/>
        </p:xfrm>
        <a:graphic>
          <a:graphicData uri="http://schemas.openxmlformats.org/presentationml/2006/ole">
            <mc:AlternateContent xmlns:mc="http://schemas.openxmlformats.org/markup-compatibility/2006">
              <mc:Choice xmlns:v="urn:schemas-microsoft-com:vml" Requires="v">
                <p:oleObj spid="_x0000_s4113" name="Bitmapafbeelding" r:id="rId9" imgW="3495238" imgH="3619048" progId="PBrush">
                  <p:embed/>
                </p:oleObj>
              </mc:Choice>
              <mc:Fallback>
                <p:oleObj name="Bitmapafbeelding" r:id="rId9" imgW="3495238" imgH="3619048" progId="PBrush">
                  <p:embed/>
                  <p:pic>
                    <p:nvPicPr>
                      <p:cNvPr id="0" name="Picture 11"/>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1484784"/>
                        <a:ext cx="5076689" cy="5256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6"/>
          <p:cNvSpPr txBox="1">
            <a:spLocks noChangeArrowheads="1"/>
          </p:cNvSpPr>
          <p:nvPr/>
        </p:nvSpPr>
        <p:spPr bwMode="auto">
          <a:xfrm>
            <a:off x="2468560" y="3624937"/>
            <a:ext cx="93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sz="1400" dirty="0">
                <a:latin typeface="Arial" pitchFamily="34" charset="0"/>
                <a:cs typeface="Arial" pitchFamily="34" charset="0"/>
              </a:rPr>
              <a:t>tandbeen</a:t>
            </a:r>
          </a:p>
        </p:txBody>
      </p:sp>
      <p:sp>
        <p:nvSpPr>
          <p:cNvPr id="4101" name="Text Box 7"/>
          <p:cNvSpPr txBox="1">
            <a:spLocks noChangeArrowheads="1"/>
          </p:cNvSpPr>
          <p:nvPr/>
        </p:nvSpPr>
        <p:spPr bwMode="auto">
          <a:xfrm>
            <a:off x="2484437" y="3933056"/>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sz="1400" dirty="0">
                <a:latin typeface="Arial" pitchFamily="34" charset="0"/>
                <a:cs typeface="Arial" pitchFamily="34" charset="0"/>
              </a:rPr>
              <a:t>tandhals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0064255"/>
              </p:ext>
            </p:extLst>
          </p:nvPr>
        </p:nvGraphicFramePr>
        <p:xfrm>
          <a:off x="683568" y="332656"/>
          <a:ext cx="77724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070330948"/>
              </p:ext>
            </p:extLst>
          </p:nvPr>
        </p:nvGraphicFramePr>
        <p:xfrm>
          <a:off x="109662" y="1700808"/>
          <a:ext cx="8278688" cy="5157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4" name="Picture 5" descr="thee%20tandplak%2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6096" y="3717032"/>
            <a:ext cx="31670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Line 6"/>
          <p:cNvSpPr>
            <a:spLocks noChangeShapeType="1"/>
          </p:cNvSpPr>
          <p:nvPr/>
        </p:nvSpPr>
        <p:spPr bwMode="auto">
          <a:xfrm>
            <a:off x="5436096" y="4869160"/>
            <a:ext cx="3167062"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126" name="Line 7"/>
          <p:cNvSpPr>
            <a:spLocks noChangeShapeType="1"/>
          </p:cNvSpPr>
          <p:nvPr/>
        </p:nvSpPr>
        <p:spPr bwMode="auto">
          <a:xfrm flipH="1" flipV="1">
            <a:off x="7092280" y="3717032"/>
            <a:ext cx="1" cy="2143125"/>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68684449"/>
              </p:ext>
            </p:extLst>
          </p:nvPr>
        </p:nvGraphicFramePr>
        <p:xfrm>
          <a:off x="971600" y="404664"/>
          <a:ext cx="7561460" cy="10800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147" name="Object 5"/>
          <p:cNvGraphicFramePr>
            <a:graphicFrameLocks noChangeAspect="1"/>
          </p:cNvGraphicFramePr>
          <p:nvPr>
            <p:extLst>
              <p:ext uri="{D42A27DB-BD31-4B8C-83A1-F6EECF244321}">
                <p14:modId xmlns:p14="http://schemas.microsoft.com/office/powerpoint/2010/main" val="2256500731"/>
              </p:ext>
            </p:extLst>
          </p:nvPr>
        </p:nvGraphicFramePr>
        <p:xfrm>
          <a:off x="395536" y="1844824"/>
          <a:ext cx="2503488" cy="3673475"/>
        </p:xfrm>
        <a:graphic>
          <a:graphicData uri="http://schemas.openxmlformats.org/presentationml/2006/ole">
            <mc:AlternateContent xmlns:mc="http://schemas.openxmlformats.org/markup-compatibility/2006">
              <mc:Choice xmlns:v="urn:schemas-microsoft-com:vml" Requires="v">
                <p:oleObj spid="_x0000_s6168" name="Bitmapafbeelding" r:id="rId9" imgW="1571844" imgH="2305372" progId="PBrush">
                  <p:embed/>
                </p:oleObj>
              </mc:Choice>
              <mc:Fallback>
                <p:oleObj name="Bitmapafbeelding" r:id="rId9" imgW="1571844" imgH="2305372" progId="PBrush">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1844824"/>
                        <a:ext cx="2503488"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4" name="Group 44"/>
          <p:cNvGraphicFramePr>
            <a:graphicFrameLocks noGrp="1"/>
          </p:cNvGraphicFramePr>
          <p:nvPr>
            <p:extLst>
              <p:ext uri="{D42A27DB-BD31-4B8C-83A1-F6EECF244321}">
                <p14:modId xmlns:p14="http://schemas.microsoft.com/office/powerpoint/2010/main" val="2878013677"/>
              </p:ext>
            </p:extLst>
          </p:nvPr>
        </p:nvGraphicFramePr>
        <p:xfrm>
          <a:off x="3203848" y="3644900"/>
          <a:ext cx="5688632" cy="1041400"/>
        </p:xfrm>
        <a:graphic>
          <a:graphicData uri="http://schemas.openxmlformats.org/drawingml/2006/table">
            <a:tbl>
              <a:tblPr/>
              <a:tblGrid>
                <a:gridCol w="2820989"/>
                <a:gridCol w="2867643"/>
              </a:tblGrid>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Rechts     2 - 1 - 2 </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2 -1 - 2         Links</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Rechts     2 - 1 - 2</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2 - 1 - 2       Links</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3" name="Diagram 2"/>
          <p:cNvGraphicFramePr/>
          <p:nvPr>
            <p:extLst>
              <p:ext uri="{D42A27DB-BD31-4B8C-83A1-F6EECF244321}">
                <p14:modId xmlns:p14="http://schemas.microsoft.com/office/powerpoint/2010/main" val="1898770165"/>
              </p:ext>
            </p:extLst>
          </p:nvPr>
        </p:nvGraphicFramePr>
        <p:xfrm>
          <a:off x="4427984" y="2780928"/>
          <a:ext cx="4535041" cy="6734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4" name="Diagram 3"/>
          <p:cNvGraphicFramePr/>
          <p:nvPr>
            <p:extLst>
              <p:ext uri="{D42A27DB-BD31-4B8C-83A1-F6EECF244321}">
                <p14:modId xmlns:p14="http://schemas.microsoft.com/office/powerpoint/2010/main" val="2813239543"/>
              </p:ext>
            </p:extLst>
          </p:nvPr>
        </p:nvGraphicFramePr>
        <p:xfrm>
          <a:off x="1547663" y="5805488"/>
          <a:ext cx="5832649" cy="71985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78200975"/>
              </p:ext>
            </p:extLst>
          </p:nvPr>
        </p:nvGraphicFramePr>
        <p:xfrm>
          <a:off x="683568" y="260648"/>
          <a:ext cx="77724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171" name="Object 4"/>
          <p:cNvGraphicFramePr>
            <a:graphicFrameLocks noGrp="1" noChangeAspect="1"/>
          </p:cNvGraphicFramePr>
          <p:nvPr>
            <p:ph sz="quarter" idx="1"/>
            <p:extLst>
              <p:ext uri="{D42A27DB-BD31-4B8C-83A1-F6EECF244321}">
                <p14:modId xmlns:p14="http://schemas.microsoft.com/office/powerpoint/2010/main" val="1953250216"/>
              </p:ext>
            </p:extLst>
          </p:nvPr>
        </p:nvGraphicFramePr>
        <p:xfrm>
          <a:off x="490537" y="2204864"/>
          <a:ext cx="2257425" cy="3486150"/>
        </p:xfrm>
        <a:graphic>
          <a:graphicData uri="http://schemas.openxmlformats.org/presentationml/2006/ole">
            <mc:AlternateContent xmlns:mc="http://schemas.openxmlformats.org/markup-compatibility/2006">
              <mc:Choice xmlns:v="urn:schemas-microsoft-com:vml" Requires="v">
                <p:oleObj spid="_x0000_s7203" name="Bitmapafbeelding" r:id="rId9" imgW="2781688" imgH="4296375" progId="PBrush">
                  <p:embed/>
                </p:oleObj>
              </mc:Choice>
              <mc:Fallback>
                <p:oleObj name="Bitmapafbeelding" r:id="rId9" imgW="2781688" imgH="4296375" progId="PBrush">
                  <p:embed/>
                  <p:pic>
                    <p:nvPicPr>
                      <p:cNvPr id="0" name="Picture 29"/>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537" y="2204864"/>
                        <a:ext cx="22574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6" name="Group 62"/>
          <p:cNvGraphicFramePr>
            <a:graphicFrameLocks noGrp="1"/>
          </p:cNvGraphicFramePr>
          <p:nvPr>
            <p:ph sz="quarter" idx="2"/>
            <p:extLst>
              <p:ext uri="{D42A27DB-BD31-4B8C-83A1-F6EECF244321}">
                <p14:modId xmlns:p14="http://schemas.microsoft.com/office/powerpoint/2010/main" val="2946739477"/>
              </p:ext>
            </p:extLst>
          </p:nvPr>
        </p:nvGraphicFramePr>
        <p:xfrm>
          <a:off x="4321212" y="2993230"/>
          <a:ext cx="4318000" cy="1160463"/>
        </p:xfrm>
        <a:graphic>
          <a:graphicData uri="http://schemas.openxmlformats.org/drawingml/2006/table">
            <a:tbl>
              <a:tblPr/>
              <a:tblGrid>
                <a:gridCol w="2117725"/>
                <a:gridCol w="2200275"/>
              </a:tblGrid>
              <a:tr h="52049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(1) - 4 - 1 - 2 </a:t>
                      </a:r>
                    </a:p>
                  </a:txBody>
                  <a:tcPr marL="90000" marR="90000" marT="46815" marB="46815"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2 - 1 - 4 - (1)</a:t>
                      </a:r>
                    </a:p>
                  </a:txBody>
                  <a:tcPr marL="90000" marR="90000" marT="46815" marB="46815"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3997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(1) - 4 - 1 - 2</a:t>
                      </a:r>
                    </a:p>
                  </a:txBody>
                  <a:tcPr marL="90000" marR="90000" marT="46815" marB="4681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2 - 1 - 4 - (1)</a:t>
                      </a:r>
                    </a:p>
                  </a:txBody>
                  <a:tcPr marL="90000" marR="90000" marT="46815" marB="4681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6208" name="Group 64"/>
          <p:cNvGraphicFramePr>
            <a:graphicFrameLocks noGrp="1"/>
          </p:cNvGraphicFramePr>
          <p:nvPr>
            <p:ph sz="quarter" idx="3"/>
            <p:extLst>
              <p:ext uri="{D42A27DB-BD31-4B8C-83A1-F6EECF244321}">
                <p14:modId xmlns:p14="http://schemas.microsoft.com/office/powerpoint/2010/main" val="2341334144"/>
              </p:ext>
            </p:extLst>
          </p:nvPr>
        </p:nvGraphicFramePr>
        <p:xfrm>
          <a:off x="4539456" y="4581525"/>
          <a:ext cx="3810000" cy="1041400"/>
        </p:xfrm>
        <a:graphic>
          <a:graphicData uri="http://schemas.openxmlformats.org/drawingml/2006/table">
            <a:tbl>
              <a:tblPr/>
              <a:tblGrid>
                <a:gridCol w="1873250"/>
                <a:gridCol w="1936750"/>
              </a:tblGrid>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5 - 1 - 2 </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2 - 1 - 5</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5 - 1 - 2</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2 - 1 - 5</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3" name="Diagram 2"/>
          <p:cNvGraphicFramePr/>
          <p:nvPr>
            <p:extLst>
              <p:ext uri="{D42A27DB-BD31-4B8C-83A1-F6EECF244321}">
                <p14:modId xmlns:p14="http://schemas.microsoft.com/office/powerpoint/2010/main" val="3206229041"/>
              </p:ext>
            </p:extLst>
          </p:nvPr>
        </p:nvGraphicFramePr>
        <p:xfrm>
          <a:off x="2967786" y="1628774"/>
          <a:ext cx="5724128" cy="12239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172" name="Text Box 28"/>
          <p:cNvSpPr txBox="1">
            <a:spLocks noChangeArrowheads="1"/>
          </p:cNvSpPr>
          <p:nvPr/>
        </p:nvSpPr>
        <p:spPr bwMode="auto">
          <a:xfrm>
            <a:off x="6228184" y="3573462"/>
            <a:ext cx="5040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nl-NL" b="1" dirty="0" smtClean="0"/>
          </a:p>
          <a:p>
            <a:pPr eaLnBrk="1" hangingPunct="1">
              <a:spcBef>
                <a:spcPct val="50000"/>
              </a:spcBef>
            </a:pPr>
            <a:r>
              <a:rPr lang="nl-NL" b="1" dirty="0" smtClean="0"/>
              <a:t>of</a:t>
            </a:r>
            <a:endParaRPr lang="nl-NL" b="1" dirty="0"/>
          </a:p>
        </p:txBody>
      </p:sp>
      <p:graphicFrame>
        <p:nvGraphicFramePr>
          <p:cNvPr id="5" name="Diagram 4"/>
          <p:cNvGraphicFramePr/>
          <p:nvPr>
            <p:extLst>
              <p:ext uri="{D42A27DB-BD31-4B8C-83A1-F6EECF244321}">
                <p14:modId xmlns:p14="http://schemas.microsoft.com/office/powerpoint/2010/main" val="521205531"/>
              </p:ext>
            </p:extLst>
          </p:nvPr>
        </p:nvGraphicFramePr>
        <p:xfrm>
          <a:off x="3563888" y="5949280"/>
          <a:ext cx="5111750" cy="457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7189" name="Text Box 51"/>
          <p:cNvSpPr txBox="1">
            <a:spLocks noChangeArrowheads="1"/>
          </p:cNvSpPr>
          <p:nvPr/>
        </p:nvSpPr>
        <p:spPr bwMode="auto">
          <a:xfrm>
            <a:off x="1151731" y="2865294"/>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dirty="0"/>
              <a:t>boven</a:t>
            </a:r>
          </a:p>
        </p:txBody>
      </p:sp>
      <p:sp>
        <p:nvSpPr>
          <p:cNvPr id="7190" name="Text Box 52"/>
          <p:cNvSpPr txBox="1">
            <a:spLocks noChangeArrowheads="1"/>
          </p:cNvSpPr>
          <p:nvPr/>
        </p:nvSpPr>
        <p:spPr bwMode="auto">
          <a:xfrm>
            <a:off x="1161184" y="459239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dirty="0"/>
              <a:t>onder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172"/>
                                        </p:tgtEl>
                                        <p:attrNameLst>
                                          <p:attrName>style.visibility</p:attrName>
                                        </p:attrNameLst>
                                      </p:cBhvr>
                                      <p:to>
                                        <p:strVal val="visible"/>
                                      </p:to>
                                    </p:set>
                                    <p:anim calcmode="lin" valueType="num">
                                      <p:cBhvr additive="base">
                                        <p:cTn id="11" dur="500" fill="hold"/>
                                        <p:tgtEl>
                                          <p:spTgt spid="6172"/>
                                        </p:tgtEl>
                                        <p:attrNameLst>
                                          <p:attrName>ppt_x</p:attrName>
                                        </p:attrNameLst>
                                      </p:cBhvr>
                                      <p:tavLst>
                                        <p:tav tm="0">
                                          <p:val>
                                            <p:strVal val="#ppt_x"/>
                                          </p:val>
                                        </p:tav>
                                        <p:tav tm="100000">
                                          <p:val>
                                            <p:strVal val="#ppt_x"/>
                                          </p:val>
                                        </p:tav>
                                      </p:tavLst>
                                    </p:anim>
                                    <p:anim calcmode="lin" valueType="num">
                                      <p:cBhvr additive="base">
                                        <p:cTn id="12" dur="500" fill="hold"/>
                                        <p:tgtEl>
                                          <p:spTgt spid="617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7"/>
          <p:cNvGraphicFramePr>
            <a:graphicFrameLocks noGrp="1" noChangeAspect="1"/>
          </p:cNvGraphicFramePr>
          <p:nvPr>
            <p:ph sz="quarter" idx="1"/>
            <p:extLst>
              <p:ext uri="{D42A27DB-BD31-4B8C-83A1-F6EECF244321}">
                <p14:modId xmlns:p14="http://schemas.microsoft.com/office/powerpoint/2010/main" val="2447616772"/>
              </p:ext>
            </p:extLst>
          </p:nvPr>
        </p:nvGraphicFramePr>
        <p:xfrm>
          <a:off x="971600" y="1736725"/>
          <a:ext cx="2244725" cy="3816350"/>
        </p:xfrm>
        <a:graphic>
          <a:graphicData uri="http://schemas.openxmlformats.org/presentationml/2006/ole">
            <mc:AlternateContent xmlns:mc="http://schemas.openxmlformats.org/markup-compatibility/2006">
              <mc:Choice xmlns:v="urn:schemas-microsoft-com:vml" Requires="v">
                <p:oleObj spid="_x0000_s8235" name="Bitmapafbeelding" r:id="rId3" imgW="2343477" imgH="3982006" progId="PBrush">
                  <p:embed/>
                </p:oleObj>
              </mc:Choice>
              <mc:Fallback>
                <p:oleObj name="Bitmapafbeelding" r:id="rId3" imgW="2343477" imgH="3982006" progId="PBrush">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36725"/>
                        <a:ext cx="2244725" cy="381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2" name="Group 52"/>
          <p:cNvGraphicFramePr>
            <a:graphicFrameLocks noGrp="1"/>
          </p:cNvGraphicFramePr>
          <p:nvPr>
            <p:ph sz="quarter" idx="2"/>
            <p:extLst>
              <p:ext uri="{D42A27DB-BD31-4B8C-83A1-F6EECF244321}">
                <p14:modId xmlns:p14="http://schemas.microsoft.com/office/powerpoint/2010/main" val="2414424035"/>
              </p:ext>
            </p:extLst>
          </p:nvPr>
        </p:nvGraphicFramePr>
        <p:xfrm>
          <a:off x="323528" y="5661248"/>
          <a:ext cx="3595688" cy="1041400"/>
        </p:xfrm>
        <a:graphic>
          <a:graphicData uri="http://schemas.openxmlformats.org/drawingml/2006/table">
            <a:tbl>
              <a:tblPr/>
              <a:tblGrid>
                <a:gridCol w="1835150"/>
                <a:gridCol w="1760538"/>
              </a:tblGrid>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4 - 1 - 2 </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2 - 0 - 5</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5 - 1 - 2</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2 - 1 - 4</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8202" name="Object 29"/>
          <p:cNvGraphicFramePr>
            <a:graphicFrameLocks noGrp="1" noChangeAspect="1"/>
          </p:cNvGraphicFramePr>
          <p:nvPr>
            <p:ph sz="quarter" idx="3"/>
            <p:extLst>
              <p:ext uri="{D42A27DB-BD31-4B8C-83A1-F6EECF244321}">
                <p14:modId xmlns:p14="http://schemas.microsoft.com/office/powerpoint/2010/main" val="1499437687"/>
              </p:ext>
            </p:extLst>
          </p:nvPr>
        </p:nvGraphicFramePr>
        <p:xfrm>
          <a:off x="4932040" y="1556792"/>
          <a:ext cx="2608262" cy="3889375"/>
        </p:xfrm>
        <a:graphic>
          <a:graphicData uri="http://schemas.openxmlformats.org/presentationml/2006/ole">
            <mc:AlternateContent xmlns:mc="http://schemas.openxmlformats.org/markup-compatibility/2006">
              <mc:Choice xmlns:v="urn:schemas-microsoft-com:vml" Requires="v">
                <p:oleObj spid="_x0000_s8236" name="Bitmapafbeelding" r:id="rId5" imgW="2285714" imgH="3409524" progId="PBrush">
                  <p:embed/>
                </p:oleObj>
              </mc:Choice>
              <mc:Fallback>
                <p:oleObj name="Bitmapafbeelding" r:id="rId5" imgW="2285714" imgH="3409524" progId="PBrush">
                  <p:embed/>
                  <p:pic>
                    <p:nvPicPr>
                      <p:cNvPr id="0" name="Picture 3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1556792"/>
                        <a:ext cx="2608262"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Text Box 8"/>
          <p:cNvSpPr txBox="1">
            <a:spLocks noChangeArrowheads="1"/>
          </p:cNvSpPr>
          <p:nvPr/>
        </p:nvSpPr>
        <p:spPr bwMode="auto">
          <a:xfrm>
            <a:off x="1665277" y="2517775"/>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dirty="0"/>
              <a:t>boven</a:t>
            </a:r>
          </a:p>
        </p:txBody>
      </p:sp>
      <p:sp>
        <p:nvSpPr>
          <p:cNvPr id="8204" name="Text Box 9"/>
          <p:cNvSpPr txBox="1">
            <a:spLocks noChangeArrowheads="1"/>
          </p:cNvSpPr>
          <p:nvPr/>
        </p:nvSpPr>
        <p:spPr bwMode="auto">
          <a:xfrm>
            <a:off x="1697209" y="422108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nl-NL" dirty="0"/>
              <a:t>onder</a:t>
            </a:r>
          </a:p>
        </p:txBody>
      </p:sp>
      <p:graphicFrame>
        <p:nvGraphicFramePr>
          <p:cNvPr id="2" name="Diagram 1"/>
          <p:cNvGraphicFramePr/>
          <p:nvPr>
            <p:extLst>
              <p:ext uri="{D42A27DB-BD31-4B8C-83A1-F6EECF244321}">
                <p14:modId xmlns:p14="http://schemas.microsoft.com/office/powerpoint/2010/main" val="2070258840"/>
              </p:ext>
            </p:extLst>
          </p:nvPr>
        </p:nvGraphicFramePr>
        <p:xfrm>
          <a:off x="611560" y="260648"/>
          <a:ext cx="77724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291" name="Group 51"/>
          <p:cNvGraphicFramePr>
            <a:graphicFrameLocks noGrp="1"/>
          </p:cNvGraphicFramePr>
          <p:nvPr>
            <p:ph sz="quarter" idx="4"/>
            <p:extLst>
              <p:ext uri="{D42A27DB-BD31-4B8C-83A1-F6EECF244321}">
                <p14:modId xmlns:p14="http://schemas.microsoft.com/office/powerpoint/2010/main" val="1417562691"/>
              </p:ext>
            </p:extLst>
          </p:nvPr>
        </p:nvGraphicFramePr>
        <p:xfrm>
          <a:off x="4572000" y="5589240"/>
          <a:ext cx="3308350" cy="1041400"/>
        </p:xfrm>
        <a:graphic>
          <a:graphicData uri="http://schemas.openxmlformats.org/drawingml/2006/table">
            <a:tbl>
              <a:tblPr/>
              <a:tblGrid>
                <a:gridCol w="1687512"/>
                <a:gridCol w="1620838"/>
              </a:tblGrid>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2 - 1 - 1 </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2 - 1 - 2</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smtClean="0">
                          <a:ln>
                            <a:noFill/>
                          </a:ln>
                          <a:solidFill>
                            <a:schemeClr val="tx1"/>
                          </a:solidFill>
                          <a:effectLst/>
                          <a:latin typeface="Times New Roman" pitchFamily="18" charset="0"/>
                        </a:rPr>
                        <a:t>2 - 1 - 2</a:t>
                      </a:r>
                    </a:p>
                  </a:txBody>
                  <a:tcPr marL="90000" marR="90000" marT="46834" marB="46834"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smtClean="0">
                          <a:ln>
                            <a:noFill/>
                          </a:ln>
                          <a:solidFill>
                            <a:schemeClr val="tx1"/>
                          </a:solidFill>
                          <a:effectLst/>
                          <a:latin typeface="Times New Roman" pitchFamily="18" charset="0"/>
                        </a:rPr>
                        <a:t>2 - 1 - 1</a:t>
                      </a:r>
                    </a:p>
                  </a:txBody>
                  <a:tcPr marL="90000" marR="90000" marT="46834" marB="46834"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ppt_x"/>
                                          </p:val>
                                        </p:tav>
                                        <p:tav tm="100000">
                                          <p:val>
                                            <p:strVal val="#ppt_x"/>
                                          </p:val>
                                        </p:tav>
                                      </p:tavLst>
                                    </p:anim>
                                    <p:anim calcmode="lin" valueType="num">
                                      <p:cBhvr additive="base">
                                        <p:cTn id="8" dur="500" fill="hold"/>
                                        <p:tgtEl>
                                          <p:spTgt spid="102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91"/>
                                        </p:tgtEl>
                                        <p:attrNameLst>
                                          <p:attrName>style.visibility</p:attrName>
                                        </p:attrNameLst>
                                      </p:cBhvr>
                                      <p:to>
                                        <p:strVal val="visible"/>
                                      </p:to>
                                    </p:set>
                                    <p:anim calcmode="lin" valueType="num">
                                      <p:cBhvr additive="base">
                                        <p:cTn id="13" dur="500" fill="hold"/>
                                        <p:tgtEl>
                                          <p:spTgt spid="10291"/>
                                        </p:tgtEl>
                                        <p:attrNameLst>
                                          <p:attrName>ppt_x</p:attrName>
                                        </p:attrNameLst>
                                      </p:cBhvr>
                                      <p:tavLst>
                                        <p:tav tm="0">
                                          <p:val>
                                            <p:strVal val="#ppt_x"/>
                                          </p:val>
                                        </p:tav>
                                        <p:tav tm="100000">
                                          <p:val>
                                            <p:strVal val="#ppt_x"/>
                                          </p:val>
                                        </p:tav>
                                      </p:tavLst>
                                    </p:anim>
                                    <p:anim calcmode="lin" valueType="num">
                                      <p:cBhvr additive="base">
                                        <p:cTn id="14" dur="500" fill="hold"/>
                                        <p:tgtEl>
                                          <p:spTgt spid="10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828614732"/>
              </p:ext>
            </p:extLst>
          </p:nvPr>
        </p:nvGraphicFramePr>
        <p:xfrm>
          <a:off x="685800" y="609600"/>
          <a:ext cx="77724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Tijdelijke aanduiding voor inhoud 9"/>
          <p:cNvGraphicFramePr>
            <a:graphicFrameLocks noGrp="1"/>
          </p:cNvGraphicFramePr>
          <p:nvPr>
            <p:ph idx="1"/>
            <p:extLst>
              <p:ext uri="{D42A27DB-BD31-4B8C-83A1-F6EECF244321}">
                <p14:modId xmlns:p14="http://schemas.microsoft.com/office/powerpoint/2010/main" val="2295824325"/>
              </p:ext>
            </p:extLst>
          </p:nvPr>
        </p:nvGraphicFramePr>
        <p:xfrm>
          <a:off x="683568" y="1268760"/>
          <a:ext cx="77724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l="63654" t="16243" r="13393" b="75429"/>
          <a:stretch>
            <a:fillRect/>
          </a:stretch>
        </p:blipFill>
        <p:spPr bwMode="auto">
          <a:xfrm>
            <a:off x="2267744" y="5157192"/>
            <a:ext cx="41835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12">
            <a:extLst>
              <a:ext uri="{28A0092B-C50C-407E-A947-70E740481C1C}">
                <a14:useLocalDpi xmlns:a14="http://schemas.microsoft.com/office/drawing/2010/main" val="0"/>
              </a:ext>
            </a:extLst>
          </a:blip>
          <a:srcRect l="80415" t="23340" r="7722" b="64136"/>
          <a:stretch>
            <a:fillRect/>
          </a:stretch>
        </p:blipFill>
        <p:spPr bwMode="auto">
          <a:xfrm>
            <a:off x="7308304" y="5309622"/>
            <a:ext cx="1785262" cy="143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475734"/>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TotalTime>
  <Words>885</Words>
  <Application>Microsoft Office PowerPoint</Application>
  <PresentationFormat>Diavoorstelling (4:3)</PresentationFormat>
  <Paragraphs>101</Paragraphs>
  <Slides>13</Slides>
  <Notes>5</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13</vt:i4>
      </vt:variant>
    </vt:vector>
  </HeadingPairs>
  <TitlesOfParts>
    <vt:vector size="19" baseType="lpstr">
      <vt:lpstr>Arial</vt:lpstr>
      <vt:lpstr>Calibri</vt:lpstr>
      <vt:lpstr>Times New Roman</vt:lpstr>
      <vt:lpstr>Wingdings</vt:lpstr>
      <vt:lpstr>Standaardontwerp</vt:lpstr>
      <vt:lpstr>Bitmapafbeelding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Absent</dc:creator>
  <cp:lastModifiedBy>Gebruiker</cp:lastModifiedBy>
  <cp:revision>20</cp:revision>
  <dcterms:created xsi:type="dcterms:W3CDTF">1601-01-01T00:00:00Z</dcterms:created>
  <dcterms:modified xsi:type="dcterms:W3CDTF">2014-10-03T10:47:38Z</dcterms:modified>
</cp:coreProperties>
</file>